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9"/>
  </p:notesMasterIdLst>
  <p:sldIdLst>
    <p:sldId id="256" r:id="rId2"/>
    <p:sldId id="257" r:id="rId3"/>
    <p:sldId id="259" r:id="rId4"/>
    <p:sldId id="263" r:id="rId5"/>
    <p:sldId id="261" r:id="rId6"/>
    <p:sldId id="262" r:id="rId7"/>
    <p:sldId id="265" r:id="rId8"/>
    <p:sldId id="266" r:id="rId9"/>
    <p:sldId id="264" r:id="rId10"/>
    <p:sldId id="267" r:id="rId11"/>
    <p:sldId id="268" r:id="rId12"/>
    <p:sldId id="269" r:id="rId13"/>
    <p:sldId id="270" r:id="rId14"/>
    <p:sldId id="271" r:id="rId15"/>
    <p:sldId id="272" r:id="rId16"/>
    <p:sldId id="273" r:id="rId17"/>
    <p:sldId id="274" r:id="rId1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318" autoAdjust="0"/>
  </p:normalViewPr>
  <p:slideViewPr>
    <p:cSldViewPr>
      <p:cViewPr varScale="1">
        <p:scale>
          <a:sx n="109" d="100"/>
          <a:sy n="109" d="100"/>
        </p:scale>
        <p:origin x="-166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E57965-B6AE-44E5-A46E-36201D8F7F88}" type="datetimeFigureOut">
              <a:rPr lang="nl-NL" smtClean="0"/>
              <a:pPr/>
              <a:t>16-9-2013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E6D354-8391-4658-B2BF-BA38D8E067A4}"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err="1" smtClean="0"/>
              <a:t>Welkom’s</a:t>
            </a:r>
            <a:r>
              <a:rPr lang="nl-NL" dirty="0" smtClean="0"/>
              <a:t> woord</a:t>
            </a:r>
            <a:endParaRPr lang="nl-NL" dirty="0"/>
          </a:p>
        </p:txBody>
      </p:sp>
      <p:sp>
        <p:nvSpPr>
          <p:cNvPr id="4" name="Tijdelijke aanduiding voor dianummer 3"/>
          <p:cNvSpPr>
            <a:spLocks noGrp="1"/>
          </p:cNvSpPr>
          <p:nvPr>
            <p:ph type="sldNum" sz="quarter" idx="10"/>
          </p:nvPr>
        </p:nvSpPr>
        <p:spPr/>
        <p:txBody>
          <a:bodyPr/>
          <a:lstStyle/>
          <a:p>
            <a:fld id="{32E6D354-8391-4658-B2BF-BA38D8E067A4}" type="slidenum">
              <a:rPr lang="nl-NL" smtClean="0"/>
              <a:pPr/>
              <a:t>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Probleem </a:t>
            </a:r>
            <a:r>
              <a:rPr lang="nl-NL" dirty="0" err="1" smtClean="0"/>
              <a:t>hengelo</a:t>
            </a:r>
            <a:endParaRPr lang="nl-NL" dirty="0"/>
          </a:p>
        </p:txBody>
      </p:sp>
      <p:sp>
        <p:nvSpPr>
          <p:cNvPr id="4" name="Tijdelijke aanduiding voor dianummer 3"/>
          <p:cNvSpPr>
            <a:spLocks noGrp="1"/>
          </p:cNvSpPr>
          <p:nvPr>
            <p:ph type="sldNum" sz="quarter" idx="10"/>
          </p:nvPr>
        </p:nvSpPr>
        <p:spPr/>
        <p:txBody>
          <a:bodyPr/>
          <a:lstStyle/>
          <a:p>
            <a:fld id="{32E6D354-8391-4658-B2BF-BA38D8E067A4}" type="slidenum">
              <a:rPr lang="nl-NL" smtClean="0"/>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scenario Pop Up City</a:t>
            </a:r>
            <a:endParaRPr lang="nl-NL" dirty="0"/>
          </a:p>
        </p:txBody>
      </p:sp>
      <p:sp>
        <p:nvSpPr>
          <p:cNvPr id="4" name="Tijdelijke aanduiding voor dianummer 3"/>
          <p:cNvSpPr>
            <a:spLocks noGrp="1"/>
          </p:cNvSpPr>
          <p:nvPr>
            <p:ph type="sldNum" sz="quarter" idx="10"/>
          </p:nvPr>
        </p:nvSpPr>
        <p:spPr/>
        <p:txBody>
          <a:bodyPr/>
          <a:lstStyle/>
          <a:p>
            <a:fld id="{32E6D354-8391-4658-B2BF-BA38D8E067A4}" type="slidenum">
              <a:rPr lang="nl-NL" smtClean="0"/>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Concept: </a:t>
            </a:r>
            <a:r>
              <a:rPr lang="nl-NL" dirty="0" err="1" smtClean="0"/>
              <a:t>Hello</a:t>
            </a:r>
            <a:r>
              <a:rPr lang="nl-NL" baseline="0" dirty="0" smtClean="0"/>
              <a:t> </a:t>
            </a:r>
            <a:r>
              <a:rPr lang="nl-NL" baseline="0" dirty="0" err="1" smtClean="0"/>
              <a:t>Flex</a:t>
            </a:r>
            <a:r>
              <a:rPr lang="nl-NL" baseline="0" dirty="0" smtClean="0"/>
              <a:t> willen wij </a:t>
            </a:r>
            <a:r>
              <a:rPr lang="nl-NL" baseline="0" dirty="0" err="1" smtClean="0"/>
              <a:t>introduseren</a:t>
            </a:r>
            <a:r>
              <a:rPr lang="nl-NL" baseline="0" dirty="0" smtClean="0"/>
              <a:t> voor </a:t>
            </a:r>
            <a:r>
              <a:rPr lang="nl-NL" baseline="0" dirty="0" err="1" smtClean="0"/>
              <a:t>hengelo</a:t>
            </a:r>
            <a:r>
              <a:rPr lang="nl-NL" baseline="0" dirty="0" smtClean="0"/>
              <a:t>. </a:t>
            </a:r>
            <a:endParaRPr lang="nl-NL" baseline="0" dirty="0" smtClean="0"/>
          </a:p>
          <a:p>
            <a:r>
              <a:rPr lang="nl-NL" sz="1200" kern="1200" dirty="0" smtClean="0">
                <a:solidFill>
                  <a:schemeClr val="tx1"/>
                </a:solidFill>
                <a:latin typeface="+mn-lt"/>
                <a:ea typeface="+mn-ea"/>
                <a:cs typeface="+mn-cs"/>
              </a:rPr>
              <a:t>Hengelo wordt een evenementenstad. Kunst en cultuur is het hoofdthema. De cultuurinstellingen </a:t>
            </a:r>
          </a:p>
          <a:p>
            <a:r>
              <a:rPr lang="nl-NL" sz="1200" kern="1200" dirty="0" smtClean="0">
                <a:solidFill>
                  <a:schemeClr val="tx1"/>
                </a:solidFill>
                <a:latin typeface="+mn-lt"/>
                <a:ea typeface="+mn-ea"/>
                <a:cs typeface="+mn-cs"/>
              </a:rPr>
              <a:t>spelen een belangrijke rol</a:t>
            </a:r>
          </a:p>
          <a:p>
            <a:r>
              <a:rPr lang="nl-NL" sz="1200" kern="1200" dirty="0" smtClean="0">
                <a:solidFill>
                  <a:schemeClr val="tx1"/>
                </a:solidFill>
                <a:latin typeface="+mn-lt"/>
                <a:ea typeface="+mn-ea"/>
                <a:cs typeface="+mn-cs"/>
              </a:rPr>
              <a:t>Die liggen verspreid over de binnenstad: poppodium, bioscoop, </a:t>
            </a:r>
          </a:p>
          <a:p>
            <a:r>
              <a:rPr lang="nl-NL" sz="1200" kern="1200" dirty="0" err="1" smtClean="0">
                <a:solidFill>
                  <a:schemeClr val="tx1"/>
                </a:solidFill>
                <a:latin typeface="+mn-lt"/>
                <a:ea typeface="+mn-ea"/>
                <a:cs typeface="+mn-cs"/>
              </a:rPr>
              <a:t>Rabotheater</a:t>
            </a:r>
            <a:r>
              <a:rPr lang="nl-NL" sz="1200" kern="1200" dirty="0" smtClean="0">
                <a:solidFill>
                  <a:schemeClr val="tx1"/>
                </a:solidFill>
                <a:latin typeface="+mn-lt"/>
                <a:ea typeface="+mn-ea"/>
                <a:cs typeface="+mn-cs"/>
              </a:rPr>
              <a:t>, bibliotheek, muziekschool etc. De evenementen vormen telkens de aanleiding om </a:t>
            </a:r>
          </a:p>
          <a:p>
            <a:r>
              <a:rPr lang="nl-NL" sz="1200" kern="1200" dirty="0" smtClean="0">
                <a:solidFill>
                  <a:schemeClr val="tx1"/>
                </a:solidFill>
                <a:latin typeface="+mn-lt"/>
                <a:ea typeface="+mn-ea"/>
                <a:cs typeface="+mn-cs"/>
              </a:rPr>
              <a:t>leegstaande panden tijdelijk te gebruiken als podium of winkels, horeca, ateliers etc. gerelateerd aan </a:t>
            </a:r>
          </a:p>
          <a:p>
            <a:r>
              <a:rPr lang="nl-NL" sz="1200" kern="1200" dirty="0" smtClean="0">
                <a:solidFill>
                  <a:schemeClr val="tx1"/>
                </a:solidFill>
                <a:latin typeface="+mn-lt"/>
                <a:ea typeface="+mn-ea"/>
                <a:cs typeface="+mn-cs"/>
              </a:rPr>
              <a:t>het evenement. Ook kunnen er tijdelijke Bed &amp; </a:t>
            </a:r>
            <a:r>
              <a:rPr lang="nl-NL" sz="1200" kern="1200" dirty="0" err="1" smtClean="0">
                <a:solidFill>
                  <a:schemeClr val="tx1"/>
                </a:solidFill>
                <a:latin typeface="+mn-lt"/>
                <a:ea typeface="+mn-ea"/>
                <a:cs typeface="+mn-cs"/>
              </a:rPr>
              <a:t>breakfasts</a:t>
            </a:r>
            <a:r>
              <a:rPr lang="nl-NL" sz="1200" kern="1200" dirty="0" smtClean="0">
                <a:solidFill>
                  <a:schemeClr val="tx1"/>
                </a:solidFill>
                <a:latin typeface="+mn-lt"/>
                <a:ea typeface="+mn-ea"/>
                <a:cs typeface="+mn-cs"/>
              </a:rPr>
              <a:t> ingericht worden.</a:t>
            </a:r>
          </a:p>
        </p:txBody>
      </p:sp>
      <p:sp>
        <p:nvSpPr>
          <p:cNvPr id="4" name="Tijdelijke aanduiding voor dianummer 3"/>
          <p:cNvSpPr>
            <a:spLocks noGrp="1"/>
          </p:cNvSpPr>
          <p:nvPr>
            <p:ph type="sldNum" sz="quarter" idx="10"/>
          </p:nvPr>
        </p:nvSpPr>
        <p:spPr/>
        <p:txBody>
          <a:bodyPr/>
          <a:lstStyle/>
          <a:p>
            <a:fld id="{32E6D354-8391-4658-B2BF-BA38D8E067A4}" type="slidenum">
              <a:rPr lang="nl-NL" smtClean="0"/>
              <a:pPr/>
              <a:t>4</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9732D385-889F-4271-B76C-FDCE03F088AF}" type="datetimeFigureOut">
              <a:rPr lang="nl-NL" smtClean="0"/>
              <a:pPr/>
              <a:t>16-9-2013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59D52A-DF93-4A21-B557-488811E8D1DC}"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732D385-889F-4271-B76C-FDCE03F088AF}" type="datetimeFigureOut">
              <a:rPr lang="nl-NL" smtClean="0"/>
              <a:pPr/>
              <a:t>16-9-2013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59D52A-DF93-4A21-B557-488811E8D1DC}"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732D385-889F-4271-B76C-FDCE03F088AF}" type="datetimeFigureOut">
              <a:rPr lang="nl-NL" smtClean="0"/>
              <a:pPr/>
              <a:t>16-9-2013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59D52A-DF93-4A21-B557-488811E8D1DC}"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732D385-889F-4271-B76C-FDCE03F088AF}" type="datetimeFigureOut">
              <a:rPr lang="nl-NL" smtClean="0"/>
              <a:pPr/>
              <a:t>16-9-2013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59D52A-DF93-4A21-B557-488811E8D1DC}"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732D385-889F-4271-B76C-FDCE03F088AF}" type="datetimeFigureOut">
              <a:rPr lang="nl-NL" smtClean="0"/>
              <a:pPr/>
              <a:t>16-9-2013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59D52A-DF93-4A21-B557-488811E8D1DC}"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732D385-889F-4271-B76C-FDCE03F088AF}" type="datetimeFigureOut">
              <a:rPr lang="nl-NL" smtClean="0"/>
              <a:pPr/>
              <a:t>16-9-2013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859D52A-DF93-4A21-B557-488811E8D1DC}"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732D385-889F-4271-B76C-FDCE03F088AF}" type="datetimeFigureOut">
              <a:rPr lang="nl-NL" smtClean="0"/>
              <a:pPr/>
              <a:t>16-9-2013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859D52A-DF93-4A21-B557-488811E8D1DC}"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732D385-889F-4271-B76C-FDCE03F088AF}" type="datetimeFigureOut">
              <a:rPr lang="nl-NL" smtClean="0"/>
              <a:pPr/>
              <a:t>16-9-2013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859D52A-DF93-4A21-B557-488811E8D1DC}"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732D385-889F-4271-B76C-FDCE03F088AF}" type="datetimeFigureOut">
              <a:rPr lang="nl-NL" smtClean="0"/>
              <a:pPr/>
              <a:t>16-9-2013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859D52A-DF93-4A21-B557-488811E8D1DC}"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732D385-889F-4271-B76C-FDCE03F088AF}" type="datetimeFigureOut">
              <a:rPr lang="nl-NL" smtClean="0"/>
              <a:pPr/>
              <a:t>16-9-2013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859D52A-DF93-4A21-B557-488811E8D1DC}"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732D385-889F-4271-B76C-FDCE03F088AF}" type="datetimeFigureOut">
              <a:rPr lang="nl-NL" smtClean="0"/>
              <a:pPr/>
              <a:t>16-9-2013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859D52A-DF93-4A21-B557-488811E8D1DC}"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32D385-889F-4271-B76C-FDCE03F088AF}" type="datetimeFigureOut">
              <a:rPr lang="nl-NL" smtClean="0"/>
              <a:pPr/>
              <a:t>16-9-2013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9D52A-DF93-4A21-B557-488811E8D1DC}"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160016" y="0"/>
            <a:ext cx="9700568" cy="6858000"/>
          </a:xfrm>
          <a:prstGeom prst="rect">
            <a:avLst/>
          </a:prstGeom>
          <a:noFill/>
          <a:ln w="9525">
            <a:noFill/>
            <a:miter lim="800000"/>
            <a:headEnd/>
            <a:tailEnd/>
          </a:ln>
          <a:effectLst/>
        </p:spPr>
      </p:pic>
      <p:sp>
        <p:nvSpPr>
          <p:cNvPr id="2" name="Titel 1"/>
          <p:cNvSpPr>
            <a:spLocks noGrp="1"/>
          </p:cNvSpPr>
          <p:nvPr>
            <p:ph type="ctrTitle"/>
          </p:nvPr>
        </p:nvSpPr>
        <p:spPr>
          <a:xfrm rot="16200000">
            <a:off x="-3547739" y="1323605"/>
            <a:ext cx="7772400" cy="1470025"/>
          </a:xfrm>
        </p:spPr>
        <p:txBody>
          <a:bodyPr/>
          <a:lstStyle/>
          <a:p>
            <a:r>
              <a:rPr lang="nl-NL" dirty="0" err="1" smtClean="0">
                <a:solidFill>
                  <a:schemeClr val="tx2">
                    <a:lumMod val="25000"/>
                  </a:schemeClr>
                </a:solidFill>
              </a:rPr>
              <a:t>Hello</a:t>
            </a:r>
            <a:r>
              <a:rPr lang="nl-NL" dirty="0" smtClean="0">
                <a:solidFill>
                  <a:schemeClr val="tx2">
                    <a:lumMod val="25000"/>
                  </a:schemeClr>
                </a:solidFill>
              </a:rPr>
              <a:t> </a:t>
            </a:r>
            <a:r>
              <a:rPr lang="nl-NL" dirty="0" err="1" smtClean="0">
                <a:solidFill>
                  <a:schemeClr val="tx2">
                    <a:lumMod val="25000"/>
                  </a:schemeClr>
                </a:solidFill>
              </a:rPr>
              <a:t>Flex</a:t>
            </a:r>
            <a:endParaRPr lang="nl-NL" dirty="0">
              <a:solidFill>
                <a:schemeClr val="tx2">
                  <a:lumMod val="2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324544" y="0"/>
            <a:ext cx="11344275" cy="8020050"/>
          </a:xfrm>
          <a:prstGeom prst="rect">
            <a:avLst/>
          </a:prstGeom>
          <a:noFill/>
          <a:ln w="9525">
            <a:noFill/>
            <a:miter lim="800000"/>
            <a:headEnd/>
            <a:tailEnd/>
          </a:ln>
          <a:effectLst/>
        </p:spPr>
      </p:pic>
      <p:sp>
        <p:nvSpPr>
          <p:cNvPr id="2" name="Titel 1"/>
          <p:cNvSpPr>
            <a:spLocks noGrp="1"/>
          </p:cNvSpPr>
          <p:nvPr>
            <p:ph type="ctrTitle"/>
          </p:nvPr>
        </p:nvSpPr>
        <p:spPr>
          <a:xfrm rot="16200000">
            <a:off x="-3547739" y="1323605"/>
            <a:ext cx="7772400" cy="1470025"/>
          </a:xfrm>
        </p:spPr>
        <p:txBody>
          <a:bodyPr/>
          <a:lstStyle/>
          <a:p>
            <a:r>
              <a:rPr lang="nl-NL" dirty="0" err="1" smtClean="0">
                <a:solidFill>
                  <a:schemeClr val="tx2">
                    <a:lumMod val="25000"/>
                  </a:schemeClr>
                </a:solidFill>
              </a:rPr>
              <a:t>Hello</a:t>
            </a:r>
            <a:r>
              <a:rPr lang="nl-NL" dirty="0" smtClean="0">
                <a:solidFill>
                  <a:schemeClr val="tx2">
                    <a:lumMod val="25000"/>
                  </a:schemeClr>
                </a:solidFill>
              </a:rPr>
              <a:t> </a:t>
            </a:r>
            <a:r>
              <a:rPr lang="nl-NL" dirty="0" err="1" smtClean="0">
                <a:solidFill>
                  <a:schemeClr val="tx2">
                    <a:lumMod val="25000"/>
                  </a:schemeClr>
                </a:solidFill>
              </a:rPr>
              <a:t>Flex</a:t>
            </a:r>
            <a:endParaRPr lang="nl-NL" dirty="0">
              <a:solidFill>
                <a:schemeClr val="tx2">
                  <a:lumMod val="25000"/>
                </a:schemeClr>
              </a:solidFill>
            </a:endParaRPr>
          </a:p>
        </p:txBody>
      </p:sp>
      <p:sp>
        <p:nvSpPr>
          <p:cNvPr id="6" name="Titel 1"/>
          <p:cNvSpPr txBox="1">
            <a:spLocks/>
          </p:cNvSpPr>
          <p:nvPr/>
        </p:nvSpPr>
        <p:spPr>
          <a:xfrm>
            <a:off x="2267744" y="1700808"/>
            <a:ext cx="6696744" cy="3024336"/>
          </a:xfrm>
          <a:prstGeom prst="rect">
            <a:avLst/>
          </a:prstGeom>
        </p:spPr>
        <p:txBody>
          <a:bodyPr vert="horz" lIns="91440" tIns="45720" rIns="91440" bIns="45720" rtlCol="0" anchor="ctr">
            <a:normAutofit/>
          </a:bodyPr>
          <a:lstStyle/>
          <a:p>
            <a:pPr algn="r">
              <a:spcBef>
                <a:spcPct val="0"/>
              </a:spcBef>
            </a:pPr>
            <a:endParaRPr lang="nl-NL" sz="4400" dirty="0">
              <a:solidFill>
                <a:schemeClr val="tx2">
                  <a:lumMod val="25000"/>
                </a:schemeClr>
              </a:solidFill>
              <a:latin typeface="+mj-lt"/>
              <a:ea typeface="+mj-ea"/>
              <a:cs typeface="+mj-cs"/>
            </a:endParaRPr>
          </a:p>
          <a:p>
            <a:pPr algn="r">
              <a:spcBef>
                <a:spcPct val="0"/>
              </a:spcBef>
            </a:pPr>
            <a:endParaRPr lang="nl-NL" sz="4400" b="1" dirty="0" smtClean="0">
              <a:solidFill>
                <a:schemeClr val="tx2">
                  <a:lumMod val="25000"/>
                </a:schemeClr>
              </a:solidFill>
              <a:latin typeface="+mj-lt"/>
              <a:ea typeface="+mj-ea"/>
              <a:cs typeface="+mj-cs"/>
            </a:endParaRPr>
          </a:p>
          <a:p>
            <a:pPr algn="r">
              <a:spcBef>
                <a:spcPct val="0"/>
              </a:spcBef>
            </a:pPr>
            <a:r>
              <a:rPr lang="nl-NL" sz="4400" dirty="0" smtClean="0"/>
              <a:t>70 </a:t>
            </a:r>
            <a:r>
              <a:rPr lang="nl-NL" sz="4400" dirty="0"/>
              <a:t>evenementen per jaar</a:t>
            </a:r>
          </a:p>
          <a:p>
            <a:pPr marL="0" marR="0" lvl="0" indent="0" algn="r" defTabSz="914400" rtl="0" eaLnBrk="1" fontAlgn="auto" latinLnBrk="0" hangingPunct="1">
              <a:lnSpc>
                <a:spcPct val="100000"/>
              </a:lnSpc>
              <a:spcBef>
                <a:spcPct val="0"/>
              </a:spcBef>
              <a:spcAft>
                <a:spcPts val="0"/>
              </a:spcAft>
              <a:buClrTx/>
              <a:buSzTx/>
              <a:buFontTx/>
              <a:buNone/>
              <a:tabLst/>
              <a:defRPr/>
            </a:pPr>
            <a:endParaRPr lang="nl-NL" sz="4400" dirty="0" smtClean="0">
              <a:solidFill>
                <a:schemeClr val="tx2">
                  <a:lumMod val="2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2" cstate="print"/>
          <a:srcRect/>
          <a:stretch>
            <a:fillRect/>
          </a:stretch>
        </p:blipFill>
        <p:spPr bwMode="auto">
          <a:xfrm>
            <a:off x="-324544" y="89470"/>
            <a:ext cx="11344275" cy="8020050"/>
          </a:xfrm>
          <a:prstGeom prst="rect">
            <a:avLst/>
          </a:prstGeom>
          <a:noFill/>
          <a:ln w="9525">
            <a:noFill/>
            <a:miter lim="800000"/>
            <a:headEnd/>
            <a:tailEnd/>
          </a:ln>
          <a:effectLst/>
        </p:spPr>
      </p:pic>
      <p:sp>
        <p:nvSpPr>
          <p:cNvPr id="2" name="Titel 1"/>
          <p:cNvSpPr>
            <a:spLocks noGrp="1"/>
          </p:cNvSpPr>
          <p:nvPr>
            <p:ph type="ctrTitle"/>
          </p:nvPr>
        </p:nvSpPr>
        <p:spPr>
          <a:xfrm rot="16200000">
            <a:off x="-3547739" y="1323605"/>
            <a:ext cx="7772400" cy="1470025"/>
          </a:xfrm>
        </p:spPr>
        <p:txBody>
          <a:bodyPr/>
          <a:lstStyle/>
          <a:p>
            <a:r>
              <a:rPr lang="nl-NL" dirty="0" err="1" smtClean="0">
                <a:solidFill>
                  <a:schemeClr val="tx2">
                    <a:lumMod val="25000"/>
                  </a:schemeClr>
                </a:solidFill>
              </a:rPr>
              <a:t>Hello</a:t>
            </a:r>
            <a:r>
              <a:rPr lang="nl-NL" dirty="0" smtClean="0">
                <a:solidFill>
                  <a:schemeClr val="tx2">
                    <a:lumMod val="25000"/>
                  </a:schemeClr>
                </a:solidFill>
              </a:rPr>
              <a:t> </a:t>
            </a:r>
            <a:r>
              <a:rPr lang="nl-NL" dirty="0" err="1" smtClean="0">
                <a:solidFill>
                  <a:schemeClr val="tx2">
                    <a:lumMod val="25000"/>
                  </a:schemeClr>
                </a:solidFill>
              </a:rPr>
              <a:t>Flex</a:t>
            </a:r>
            <a:endParaRPr lang="nl-NL" dirty="0">
              <a:solidFill>
                <a:schemeClr val="tx2">
                  <a:lumMod val="25000"/>
                </a:schemeClr>
              </a:solidFill>
            </a:endParaRPr>
          </a:p>
        </p:txBody>
      </p:sp>
      <p:sp>
        <p:nvSpPr>
          <p:cNvPr id="6" name="Titel 1"/>
          <p:cNvSpPr txBox="1">
            <a:spLocks/>
          </p:cNvSpPr>
          <p:nvPr/>
        </p:nvSpPr>
        <p:spPr>
          <a:xfrm>
            <a:off x="2339752" y="-243408"/>
            <a:ext cx="6696744" cy="1872208"/>
          </a:xfrm>
          <a:prstGeom prst="rect">
            <a:avLst/>
          </a:prstGeom>
        </p:spPr>
        <p:txBody>
          <a:bodyPr vert="horz" lIns="91440" tIns="45720" rIns="91440" bIns="45720" rtlCol="0" anchor="ctr">
            <a:normAutofit fontScale="92500" lnSpcReduction="10000"/>
          </a:bodyPr>
          <a:lstStyle/>
          <a:p>
            <a:pPr algn="r">
              <a:spcBef>
                <a:spcPct val="0"/>
              </a:spcBef>
            </a:pPr>
            <a:endParaRPr lang="nl-NL" sz="4400" dirty="0">
              <a:solidFill>
                <a:schemeClr val="tx2">
                  <a:lumMod val="25000"/>
                </a:schemeClr>
              </a:solidFill>
              <a:latin typeface="+mj-lt"/>
              <a:ea typeface="+mj-ea"/>
              <a:cs typeface="+mj-cs"/>
            </a:endParaRPr>
          </a:p>
          <a:p>
            <a:pPr algn="r">
              <a:spcBef>
                <a:spcPct val="0"/>
              </a:spcBef>
            </a:pPr>
            <a:endParaRPr lang="nl-NL" sz="4400" b="1" dirty="0" smtClean="0">
              <a:solidFill>
                <a:schemeClr val="tx2">
                  <a:lumMod val="25000"/>
                </a:schemeClr>
              </a:solidFill>
              <a:latin typeface="+mj-lt"/>
              <a:ea typeface="+mj-ea"/>
              <a:cs typeface="+mj-cs"/>
            </a:endParaRPr>
          </a:p>
          <a:p>
            <a:pPr algn="r"/>
            <a:r>
              <a:rPr lang="nl-NL" sz="4400" dirty="0" smtClean="0"/>
              <a:t>Hip en </a:t>
            </a:r>
            <a:r>
              <a:rPr lang="nl-NL" sz="4400" dirty="0" err="1" smtClean="0"/>
              <a:t>Handgemaaktmarkt</a:t>
            </a:r>
            <a:endParaRPr lang="nl-NL" sz="4400" dirty="0" smtClean="0"/>
          </a:p>
          <a:p>
            <a:pPr algn="r"/>
            <a:endParaRPr lang="nl-NL" sz="4400" dirty="0" smtClean="0"/>
          </a:p>
          <a:p>
            <a:pPr marL="0" marR="0" lvl="0" indent="0" algn="r" defTabSz="914400" rtl="0" eaLnBrk="1" fontAlgn="auto" latinLnBrk="0" hangingPunct="1">
              <a:lnSpc>
                <a:spcPct val="100000"/>
              </a:lnSpc>
              <a:spcBef>
                <a:spcPct val="0"/>
              </a:spcBef>
              <a:spcAft>
                <a:spcPts val="0"/>
              </a:spcAft>
              <a:buClrTx/>
              <a:buSzTx/>
              <a:buFontTx/>
              <a:buNone/>
              <a:tabLst/>
              <a:defRPr/>
            </a:pPr>
            <a:endParaRPr lang="nl-NL" sz="4400" dirty="0" smtClean="0">
              <a:solidFill>
                <a:schemeClr val="tx2">
                  <a:lumMod val="25000"/>
                </a:schemeClr>
              </a:solidFill>
              <a:latin typeface="+mj-lt"/>
              <a:ea typeface="+mj-ea"/>
              <a:cs typeface="+mj-cs"/>
            </a:endParaRPr>
          </a:p>
        </p:txBody>
      </p:sp>
      <p:sp>
        <p:nvSpPr>
          <p:cNvPr id="7" name="Rechthoek 6"/>
          <p:cNvSpPr/>
          <p:nvPr/>
        </p:nvSpPr>
        <p:spPr>
          <a:xfrm>
            <a:off x="5352667" y="1196752"/>
            <a:ext cx="3791333" cy="2308324"/>
          </a:xfrm>
          <a:prstGeom prst="rect">
            <a:avLst/>
          </a:prstGeom>
        </p:spPr>
        <p:txBody>
          <a:bodyPr wrap="square">
            <a:spAutoFit/>
          </a:bodyPr>
          <a:lstStyle/>
          <a:p>
            <a:r>
              <a:rPr lang="nl-NL" b="1" dirty="0" smtClean="0"/>
              <a:t>Locatie: </a:t>
            </a:r>
            <a:r>
              <a:rPr lang="nl-NL" dirty="0" smtClean="0"/>
              <a:t>Prins </a:t>
            </a:r>
            <a:r>
              <a:rPr lang="nl-NL" dirty="0" err="1" smtClean="0"/>
              <a:t>Bernhardplantsoen</a:t>
            </a:r>
            <a:endParaRPr lang="nl-NL" dirty="0" smtClean="0"/>
          </a:p>
          <a:p>
            <a:r>
              <a:rPr lang="nl-NL" b="1" dirty="0" smtClean="0"/>
              <a:t>Beschrijving: </a:t>
            </a:r>
          </a:p>
          <a:p>
            <a:r>
              <a:rPr lang="nl-NL" dirty="0" smtClean="0"/>
              <a:t>De markt in dit sfeervolle park biedt heel Twente (en iedereen van (ver) daarbuiten) de gelegenheid om zich tegoed te doen aan eigentijdse, originele, handgemaakte producten! </a:t>
            </a:r>
            <a:endParaRPr lang="nl-N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324544" y="161478"/>
            <a:ext cx="11344275" cy="8020050"/>
          </a:xfrm>
          <a:prstGeom prst="rect">
            <a:avLst/>
          </a:prstGeom>
          <a:noFill/>
          <a:ln w="9525">
            <a:noFill/>
            <a:miter lim="800000"/>
            <a:headEnd/>
            <a:tailEnd/>
          </a:ln>
          <a:effectLst/>
        </p:spPr>
      </p:pic>
      <p:sp>
        <p:nvSpPr>
          <p:cNvPr id="2" name="Titel 1"/>
          <p:cNvSpPr>
            <a:spLocks noGrp="1"/>
          </p:cNvSpPr>
          <p:nvPr>
            <p:ph type="ctrTitle"/>
          </p:nvPr>
        </p:nvSpPr>
        <p:spPr>
          <a:xfrm rot="16200000">
            <a:off x="-3547739" y="1323605"/>
            <a:ext cx="7772400" cy="1470025"/>
          </a:xfrm>
        </p:spPr>
        <p:txBody>
          <a:bodyPr/>
          <a:lstStyle/>
          <a:p>
            <a:r>
              <a:rPr lang="nl-NL" dirty="0" err="1" smtClean="0">
                <a:solidFill>
                  <a:schemeClr val="tx2">
                    <a:lumMod val="25000"/>
                  </a:schemeClr>
                </a:solidFill>
              </a:rPr>
              <a:t>hello</a:t>
            </a:r>
            <a:r>
              <a:rPr lang="nl-NL" dirty="0" smtClean="0">
                <a:solidFill>
                  <a:schemeClr val="tx2">
                    <a:lumMod val="25000"/>
                  </a:schemeClr>
                </a:solidFill>
              </a:rPr>
              <a:t> </a:t>
            </a:r>
            <a:r>
              <a:rPr lang="nl-NL" dirty="0" err="1" smtClean="0">
                <a:solidFill>
                  <a:schemeClr val="tx2">
                    <a:lumMod val="25000"/>
                  </a:schemeClr>
                </a:solidFill>
              </a:rPr>
              <a:t>Flex</a:t>
            </a:r>
            <a:endParaRPr lang="nl-NL" dirty="0">
              <a:solidFill>
                <a:schemeClr val="tx2">
                  <a:lumMod val="25000"/>
                </a:schemeClr>
              </a:solidFill>
            </a:endParaRPr>
          </a:p>
        </p:txBody>
      </p:sp>
      <p:sp>
        <p:nvSpPr>
          <p:cNvPr id="6" name="Titel 1"/>
          <p:cNvSpPr txBox="1">
            <a:spLocks/>
          </p:cNvSpPr>
          <p:nvPr/>
        </p:nvSpPr>
        <p:spPr>
          <a:xfrm>
            <a:off x="2339752" y="-243408"/>
            <a:ext cx="6696744" cy="1872208"/>
          </a:xfrm>
          <a:prstGeom prst="rect">
            <a:avLst/>
          </a:prstGeom>
        </p:spPr>
        <p:txBody>
          <a:bodyPr vert="horz" lIns="91440" tIns="45720" rIns="91440" bIns="45720" rtlCol="0" anchor="ctr">
            <a:normAutofit fontScale="92500" lnSpcReduction="10000"/>
          </a:bodyPr>
          <a:lstStyle/>
          <a:p>
            <a:pPr algn="r">
              <a:spcBef>
                <a:spcPct val="0"/>
              </a:spcBef>
            </a:pPr>
            <a:endParaRPr lang="nl-NL" sz="4400" dirty="0">
              <a:solidFill>
                <a:schemeClr val="tx2">
                  <a:lumMod val="25000"/>
                </a:schemeClr>
              </a:solidFill>
              <a:latin typeface="+mj-lt"/>
              <a:ea typeface="+mj-ea"/>
              <a:cs typeface="+mj-cs"/>
            </a:endParaRPr>
          </a:p>
          <a:p>
            <a:pPr algn="r">
              <a:spcBef>
                <a:spcPct val="0"/>
              </a:spcBef>
            </a:pPr>
            <a:endParaRPr lang="nl-NL" sz="4400" b="1" dirty="0" smtClean="0">
              <a:solidFill>
                <a:schemeClr val="tx2">
                  <a:lumMod val="25000"/>
                </a:schemeClr>
              </a:solidFill>
              <a:latin typeface="+mj-lt"/>
              <a:ea typeface="+mj-ea"/>
              <a:cs typeface="+mj-cs"/>
            </a:endParaRPr>
          </a:p>
          <a:p>
            <a:pPr algn="r"/>
            <a:r>
              <a:rPr lang="nl-NL" sz="4400" dirty="0" smtClean="0"/>
              <a:t>Hengelo Blues </a:t>
            </a:r>
            <a:r>
              <a:rPr lang="nl-NL" sz="4400" dirty="0" err="1" smtClean="0"/>
              <a:t>Night</a:t>
            </a:r>
            <a:endParaRPr lang="nl-NL" sz="4400" dirty="0" smtClean="0"/>
          </a:p>
          <a:p>
            <a:pPr algn="r"/>
            <a:endParaRPr lang="nl-NL" sz="4400" dirty="0" smtClean="0"/>
          </a:p>
          <a:p>
            <a:pPr marL="0" marR="0" lvl="0" indent="0" algn="r" defTabSz="914400" rtl="0" eaLnBrk="1" fontAlgn="auto" latinLnBrk="0" hangingPunct="1">
              <a:lnSpc>
                <a:spcPct val="100000"/>
              </a:lnSpc>
              <a:spcBef>
                <a:spcPct val="0"/>
              </a:spcBef>
              <a:spcAft>
                <a:spcPts val="0"/>
              </a:spcAft>
              <a:buClrTx/>
              <a:buSzTx/>
              <a:buFontTx/>
              <a:buNone/>
              <a:tabLst/>
              <a:defRPr/>
            </a:pPr>
            <a:endParaRPr lang="nl-NL" sz="4400" dirty="0" smtClean="0">
              <a:solidFill>
                <a:schemeClr val="tx2">
                  <a:lumMod val="25000"/>
                </a:schemeClr>
              </a:solidFill>
              <a:latin typeface="+mj-lt"/>
              <a:ea typeface="+mj-ea"/>
              <a:cs typeface="+mj-cs"/>
            </a:endParaRPr>
          </a:p>
        </p:txBody>
      </p:sp>
      <p:sp>
        <p:nvSpPr>
          <p:cNvPr id="7" name="Rechthoek 6"/>
          <p:cNvSpPr/>
          <p:nvPr/>
        </p:nvSpPr>
        <p:spPr>
          <a:xfrm>
            <a:off x="5352667" y="1196752"/>
            <a:ext cx="3791333" cy="5632311"/>
          </a:xfrm>
          <a:prstGeom prst="rect">
            <a:avLst/>
          </a:prstGeom>
        </p:spPr>
        <p:txBody>
          <a:bodyPr wrap="square">
            <a:spAutoFit/>
          </a:bodyPr>
          <a:lstStyle/>
          <a:p>
            <a:r>
              <a:rPr lang="nl-NL" b="1" dirty="0" smtClean="0"/>
              <a:t>Locatie:</a:t>
            </a:r>
            <a:r>
              <a:rPr lang="nl-NL" dirty="0" smtClean="0"/>
              <a:t> </a:t>
            </a:r>
            <a:r>
              <a:rPr lang="nl-NL" dirty="0" err="1" smtClean="0"/>
              <a:t>Eetcafe</a:t>
            </a:r>
            <a:r>
              <a:rPr lang="nl-NL" dirty="0" smtClean="0"/>
              <a:t> de Blauwe Engel</a:t>
            </a:r>
          </a:p>
          <a:p>
            <a:r>
              <a:rPr lang="nl-NL" b="1" dirty="0" smtClean="0"/>
              <a:t>Beschrijving: </a:t>
            </a:r>
          </a:p>
          <a:p>
            <a:r>
              <a:rPr lang="nl-NL" dirty="0" smtClean="0"/>
              <a:t>Tijdens de Hengelo Blues </a:t>
            </a:r>
            <a:r>
              <a:rPr lang="nl-NL" dirty="0" err="1" smtClean="0"/>
              <a:t>Night</a:t>
            </a:r>
            <a:r>
              <a:rPr lang="nl-NL" dirty="0" smtClean="0"/>
              <a:t> presenteert Marcus </a:t>
            </a:r>
            <a:r>
              <a:rPr lang="nl-NL" dirty="0" err="1" smtClean="0"/>
              <a:t>Malone</a:t>
            </a:r>
            <a:r>
              <a:rPr lang="nl-NL" dirty="0" smtClean="0"/>
              <a:t> zich in de Blauwe Engel.</a:t>
            </a:r>
            <a:br>
              <a:rPr lang="nl-NL" dirty="0" smtClean="0"/>
            </a:br>
            <a:r>
              <a:rPr lang="nl-NL" dirty="0" smtClean="0"/>
              <a:t/>
            </a:r>
            <a:br>
              <a:rPr lang="nl-NL" dirty="0" smtClean="0"/>
            </a:br>
            <a:r>
              <a:rPr lang="nl-NL" dirty="0" smtClean="0"/>
              <a:t>Let The </a:t>
            </a:r>
            <a:r>
              <a:rPr lang="nl-NL" dirty="0" err="1" smtClean="0"/>
              <a:t>Sunshine</a:t>
            </a:r>
            <a:r>
              <a:rPr lang="nl-NL" dirty="0" smtClean="0"/>
              <a:t> In is zijn nieuwste album. Gezien zijn aanstekelijke gelach en de lol, die hij in zijn carrière doormaakt, heeft Marcus </a:t>
            </a:r>
            <a:r>
              <a:rPr lang="nl-NL" dirty="0" err="1" smtClean="0"/>
              <a:t>Malone</a:t>
            </a:r>
            <a:r>
              <a:rPr lang="nl-NL" dirty="0" smtClean="0"/>
              <a:t> bepaald geen slecht verleden en ziet hij de toekomst rooskleurig. Kijk je naar de manier, waarop hij het publiek in beweging krijgt, dan wordt het tijd dat hij en zijn band doorbreken. Ze klinken fantastisch en maken heerlijke dansbare muziek.</a:t>
            </a:r>
            <a:br>
              <a:rPr lang="nl-NL" dirty="0" smtClean="0"/>
            </a:br>
            <a:endParaRPr lang="nl-N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507579" y="665534"/>
            <a:ext cx="11344275" cy="8020050"/>
          </a:xfrm>
          <a:prstGeom prst="rect">
            <a:avLst/>
          </a:prstGeom>
          <a:noFill/>
          <a:ln w="9525">
            <a:noFill/>
            <a:miter lim="800000"/>
            <a:headEnd/>
            <a:tailEnd/>
          </a:ln>
          <a:effectLst/>
        </p:spPr>
      </p:pic>
      <p:sp>
        <p:nvSpPr>
          <p:cNvPr id="2" name="Titel 1"/>
          <p:cNvSpPr>
            <a:spLocks noGrp="1"/>
          </p:cNvSpPr>
          <p:nvPr>
            <p:ph type="ctrTitle"/>
          </p:nvPr>
        </p:nvSpPr>
        <p:spPr>
          <a:xfrm rot="16200000">
            <a:off x="-3547739" y="1323605"/>
            <a:ext cx="7772400" cy="1470025"/>
          </a:xfrm>
        </p:spPr>
        <p:txBody>
          <a:bodyPr/>
          <a:lstStyle/>
          <a:p>
            <a:r>
              <a:rPr lang="nl-NL" dirty="0" err="1" smtClean="0">
                <a:solidFill>
                  <a:schemeClr val="tx2">
                    <a:lumMod val="25000"/>
                  </a:schemeClr>
                </a:solidFill>
              </a:rPr>
              <a:t>hello</a:t>
            </a:r>
            <a:r>
              <a:rPr lang="nl-NL" dirty="0" smtClean="0">
                <a:solidFill>
                  <a:schemeClr val="tx2">
                    <a:lumMod val="25000"/>
                  </a:schemeClr>
                </a:solidFill>
              </a:rPr>
              <a:t> </a:t>
            </a:r>
            <a:r>
              <a:rPr lang="nl-NL" dirty="0" err="1" smtClean="0">
                <a:solidFill>
                  <a:schemeClr val="tx2">
                    <a:lumMod val="25000"/>
                  </a:schemeClr>
                </a:solidFill>
              </a:rPr>
              <a:t>Flex</a:t>
            </a:r>
            <a:endParaRPr lang="nl-NL" dirty="0">
              <a:solidFill>
                <a:schemeClr val="tx2">
                  <a:lumMod val="25000"/>
                </a:schemeClr>
              </a:solidFill>
            </a:endParaRPr>
          </a:p>
        </p:txBody>
      </p:sp>
      <p:sp>
        <p:nvSpPr>
          <p:cNvPr id="6" name="Titel 1"/>
          <p:cNvSpPr txBox="1">
            <a:spLocks/>
          </p:cNvSpPr>
          <p:nvPr/>
        </p:nvSpPr>
        <p:spPr>
          <a:xfrm>
            <a:off x="2267744" y="-243408"/>
            <a:ext cx="6696744" cy="1872208"/>
          </a:xfrm>
          <a:prstGeom prst="rect">
            <a:avLst/>
          </a:prstGeom>
        </p:spPr>
        <p:txBody>
          <a:bodyPr vert="horz" lIns="91440" tIns="45720" rIns="91440" bIns="45720" rtlCol="0" anchor="ctr">
            <a:normAutofit fontScale="92500" lnSpcReduction="10000"/>
          </a:bodyPr>
          <a:lstStyle/>
          <a:p>
            <a:pPr algn="r">
              <a:spcBef>
                <a:spcPct val="0"/>
              </a:spcBef>
            </a:pPr>
            <a:endParaRPr lang="nl-NL" sz="4400" dirty="0">
              <a:solidFill>
                <a:schemeClr val="tx2">
                  <a:lumMod val="25000"/>
                </a:schemeClr>
              </a:solidFill>
              <a:latin typeface="+mj-lt"/>
              <a:ea typeface="+mj-ea"/>
              <a:cs typeface="+mj-cs"/>
            </a:endParaRPr>
          </a:p>
          <a:p>
            <a:pPr algn="r">
              <a:spcBef>
                <a:spcPct val="0"/>
              </a:spcBef>
            </a:pPr>
            <a:endParaRPr lang="nl-NL" sz="4400" b="1" dirty="0" smtClean="0">
              <a:solidFill>
                <a:schemeClr val="tx2">
                  <a:lumMod val="25000"/>
                </a:schemeClr>
              </a:solidFill>
              <a:latin typeface="+mj-lt"/>
              <a:ea typeface="+mj-ea"/>
              <a:cs typeface="+mj-cs"/>
            </a:endParaRPr>
          </a:p>
          <a:p>
            <a:pPr algn="r"/>
            <a:r>
              <a:rPr lang="nl-NL" sz="4400" dirty="0" smtClean="0"/>
              <a:t>Kom d`r in</a:t>
            </a:r>
          </a:p>
          <a:p>
            <a:pPr algn="r"/>
            <a:endParaRPr lang="nl-NL" sz="4400" dirty="0" smtClean="0"/>
          </a:p>
          <a:p>
            <a:pPr marL="0" marR="0" lvl="0" indent="0" algn="r" defTabSz="914400" rtl="0" eaLnBrk="1" fontAlgn="auto" latinLnBrk="0" hangingPunct="1">
              <a:lnSpc>
                <a:spcPct val="100000"/>
              </a:lnSpc>
              <a:spcBef>
                <a:spcPct val="0"/>
              </a:spcBef>
              <a:spcAft>
                <a:spcPts val="0"/>
              </a:spcAft>
              <a:buClrTx/>
              <a:buSzTx/>
              <a:buFontTx/>
              <a:buNone/>
              <a:tabLst/>
              <a:defRPr/>
            </a:pPr>
            <a:endParaRPr lang="nl-NL" sz="4400" dirty="0" smtClean="0">
              <a:solidFill>
                <a:schemeClr val="tx2">
                  <a:lumMod val="25000"/>
                </a:schemeClr>
              </a:solidFill>
              <a:latin typeface="+mj-lt"/>
              <a:ea typeface="+mj-ea"/>
              <a:cs typeface="+mj-cs"/>
            </a:endParaRPr>
          </a:p>
        </p:txBody>
      </p:sp>
      <p:sp>
        <p:nvSpPr>
          <p:cNvPr id="7" name="Rechthoek 6"/>
          <p:cNvSpPr/>
          <p:nvPr/>
        </p:nvSpPr>
        <p:spPr>
          <a:xfrm>
            <a:off x="5352667" y="1196752"/>
            <a:ext cx="3791333" cy="3693319"/>
          </a:xfrm>
          <a:prstGeom prst="rect">
            <a:avLst/>
          </a:prstGeom>
        </p:spPr>
        <p:txBody>
          <a:bodyPr wrap="square">
            <a:spAutoFit/>
          </a:bodyPr>
          <a:lstStyle/>
          <a:p>
            <a:r>
              <a:rPr lang="nl-NL" b="1" dirty="0" smtClean="0"/>
              <a:t>Locatie:</a:t>
            </a:r>
            <a:r>
              <a:rPr lang="nl-NL" dirty="0" smtClean="0"/>
              <a:t> </a:t>
            </a:r>
            <a:r>
              <a:rPr lang="nl-NL" dirty="0" err="1" smtClean="0"/>
              <a:t>Rabotheater</a:t>
            </a:r>
            <a:endParaRPr lang="nl-NL" dirty="0" smtClean="0"/>
          </a:p>
          <a:p>
            <a:r>
              <a:rPr lang="nl-NL" b="1" dirty="0" smtClean="0"/>
              <a:t>Beschrijving: </a:t>
            </a:r>
          </a:p>
          <a:p>
            <a:r>
              <a:rPr lang="nl-NL" dirty="0" smtClean="0"/>
              <a:t>Een dolkomisch toneelstuk afgewisseld met zang en dans o.l.v. het 7 </a:t>
            </a:r>
            <a:r>
              <a:rPr lang="nl-NL" dirty="0" err="1" smtClean="0"/>
              <a:t>persoons</a:t>
            </a:r>
            <a:r>
              <a:rPr lang="nl-NL" dirty="0" smtClean="0"/>
              <a:t> live orkest.</a:t>
            </a:r>
            <a:br>
              <a:rPr lang="nl-NL" dirty="0" smtClean="0"/>
            </a:br>
            <a:r>
              <a:rPr lang="nl-NL" dirty="0" smtClean="0"/>
              <a:t/>
            </a:r>
            <a:br>
              <a:rPr lang="nl-NL" dirty="0" smtClean="0"/>
            </a:br>
            <a:r>
              <a:rPr lang="nl-NL" dirty="0" smtClean="0"/>
              <a:t>Een avond dubbel liggen van het lachen. Een avond genieten van prachtige zang, dans, muziek , mooie decors en natuurlijk het dolkomische toneelstuk.</a:t>
            </a:r>
            <a:br>
              <a:rPr lang="nl-NL" dirty="0" smtClean="0"/>
            </a:br>
            <a:r>
              <a:rPr lang="nl-NL" dirty="0" smtClean="0"/>
              <a:t> </a:t>
            </a:r>
            <a:br>
              <a:rPr lang="nl-NL" dirty="0" smtClean="0"/>
            </a:br>
            <a:endParaRPr lang="nl-N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324544" y="1412776"/>
            <a:ext cx="11553765" cy="5445224"/>
          </a:xfrm>
          <a:prstGeom prst="rect">
            <a:avLst/>
          </a:prstGeom>
          <a:noFill/>
          <a:ln w="9525">
            <a:noFill/>
            <a:miter lim="800000"/>
            <a:headEnd/>
            <a:tailEnd/>
          </a:ln>
          <a:effectLst/>
        </p:spPr>
      </p:pic>
      <p:sp>
        <p:nvSpPr>
          <p:cNvPr id="8" name="Tekstvak 7"/>
          <p:cNvSpPr txBox="1"/>
          <p:nvPr/>
        </p:nvSpPr>
        <p:spPr>
          <a:xfrm rot="16200000">
            <a:off x="-3442954" y="2802994"/>
            <a:ext cx="7344818" cy="1107996"/>
          </a:xfrm>
          <a:prstGeom prst="rect">
            <a:avLst/>
          </a:prstGeom>
          <a:solidFill>
            <a:schemeClr val="bg1"/>
          </a:solidFill>
        </p:spPr>
        <p:style>
          <a:lnRef idx="0">
            <a:schemeClr val="accent3"/>
          </a:lnRef>
          <a:fillRef idx="1003">
            <a:schemeClr val="lt2"/>
          </a:fillRef>
          <a:effectRef idx="3">
            <a:schemeClr val="accent3"/>
          </a:effectRef>
          <a:fontRef idx="minor">
            <a:schemeClr val="lt1"/>
          </a:fontRef>
        </p:style>
        <p:txBody>
          <a:bodyPr wrap="square" rtlCol="0">
            <a:spAutoFit/>
          </a:bodyPr>
          <a:lstStyle/>
          <a:p>
            <a:endParaRPr lang="nl-NL" sz="6600" dirty="0"/>
          </a:p>
        </p:txBody>
      </p:sp>
      <p:sp>
        <p:nvSpPr>
          <p:cNvPr id="2" name="Titel 1"/>
          <p:cNvSpPr>
            <a:spLocks noGrp="1"/>
          </p:cNvSpPr>
          <p:nvPr>
            <p:ph type="ctrTitle"/>
          </p:nvPr>
        </p:nvSpPr>
        <p:spPr>
          <a:xfrm rot="16200000">
            <a:off x="-3547739" y="1323605"/>
            <a:ext cx="7772400" cy="1470025"/>
          </a:xfrm>
        </p:spPr>
        <p:txBody>
          <a:bodyPr/>
          <a:lstStyle/>
          <a:p>
            <a:r>
              <a:rPr lang="nl-NL" dirty="0" err="1" smtClean="0">
                <a:solidFill>
                  <a:schemeClr val="tx2">
                    <a:lumMod val="25000"/>
                  </a:schemeClr>
                </a:solidFill>
              </a:rPr>
              <a:t>hello</a:t>
            </a:r>
            <a:r>
              <a:rPr lang="nl-NL" dirty="0" smtClean="0">
                <a:solidFill>
                  <a:schemeClr val="tx2">
                    <a:lumMod val="25000"/>
                  </a:schemeClr>
                </a:solidFill>
              </a:rPr>
              <a:t> </a:t>
            </a:r>
            <a:r>
              <a:rPr lang="nl-NL" dirty="0" err="1" smtClean="0">
                <a:solidFill>
                  <a:schemeClr val="tx2">
                    <a:lumMod val="25000"/>
                  </a:schemeClr>
                </a:solidFill>
              </a:rPr>
              <a:t>Flex</a:t>
            </a:r>
            <a:endParaRPr lang="nl-NL" dirty="0">
              <a:solidFill>
                <a:schemeClr val="tx2">
                  <a:lumMod val="25000"/>
                </a:schemeClr>
              </a:solidFill>
            </a:endParaRPr>
          </a:p>
        </p:txBody>
      </p:sp>
      <p:sp>
        <p:nvSpPr>
          <p:cNvPr id="6" name="Titel 1"/>
          <p:cNvSpPr txBox="1">
            <a:spLocks/>
          </p:cNvSpPr>
          <p:nvPr/>
        </p:nvSpPr>
        <p:spPr>
          <a:xfrm>
            <a:off x="2267744" y="-243408"/>
            <a:ext cx="6696744" cy="1872208"/>
          </a:xfrm>
          <a:prstGeom prst="rect">
            <a:avLst/>
          </a:prstGeom>
        </p:spPr>
        <p:txBody>
          <a:bodyPr vert="horz" lIns="91440" tIns="45720" rIns="91440" bIns="45720" rtlCol="0" anchor="ctr">
            <a:normAutofit fontScale="92500" lnSpcReduction="10000"/>
          </a:bodyPr>
          <a:lstStyle/>
          <a:p>
            <a:pPr algn="r">
              <a:spcBef>
                <a:spcPct val="0"/>
              </a:spcBef>
            </a:pPr>
            <a:endParaRPr lang="nl-NL" sz="4400" dirty="0">
              <a:solidFill>
                <a:schemeClr val="tx2">
                  <a:lumMod val="25000"/>
                </a:schemeClr>
              </a:solidFill>
              <a:latin typeface="+mj-lt"/>
              <a:ea typeface="+mj-ea"/>
              <a:cs typeface="+mj-cs"/>
            </a:endParaRPr>
          </a:p>
          <a:p>
            <a:pPr algn="r">
              <a:spcBef>
                <a:spcPct val="0"/>
              </a:spcBef>
            </a:pPr>
            <a:endParaRPr lang="nl-NL" sz="4400" b="1" dirty="0" smtClean="0">
              <a:solidFill>
                <a:schemeClr val="tx2">
                  <a:lumMod val="25000"/>
                </a:schemeClr>
              </a:solidFill>
              <a:latin typeface="+mj-lt"/>
              <a:ea typeface="+mj-ea"/>
              <a:cs typeface="+mj-cs"/>
            </a:endParaRPr>
          </a:p>
          <a:p>
            <a:pPr algn="r"/>
            <a:r>
              <a:rPr lang="nl-NL" sz="4400" dirty="0" smtClean="0"/>
              <a:t>Concept</a:t>
            </a:r>
            <a:r>
              <a:rPr lang="nl-NL" sz="4400" dirty="0" smtClean="0"/>
              <a:t>beeld</a:t>
            </a:r>
            <a:endParaRPr lang="nl-NL" sz="4400" dirty="0" smtClean="0"/>
          </a:p>
          <a:p>
            <a:pPr algn="r"/>
            <a:endParaRPr lang="nl-NL" sz="4400" dirty="0" smtClean="0"/>
          </a:p>
          <a:p>
            <a:pPr marL="0" marR="0" lvl="0" indent="0" algn="r" defTabSz="914400" rtl="0" eaLnBrk="1" fontAlgn="auto" latinLnBrk="0" hangingPunct="1">
              <a:lnSpc>
                <a:spcPct val="100000"/>
              </a:lnSpc>
              <a:spcBef>
                <a:spcPct val="0"/>
              </a:spcBef>
              <a:spcAft>
                <a:spcPts val="0"/>
              </a:spcAft>
              <a:buClrTx/>
              <a:buSzTx/>
              <a:buFontTx/>
              <a:buNone/>
              <a:tabLst/>
              <a:defRPr/>
            </a:pPr>
            <a:endParaRPr lang="nl-NL" sz="4400" dirty="0" smtClean="0">
              <a:solidFill>
                <a:schemeClr val="tx2">
                  <a:lumMod val="2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0528" y="1412776"/>
            <a:ext cx="11553765" cy="5445224"/>
          </a:xfrm>
          <a:prstGeom prst="rect">
            <a:avLst/>
          </a:prstGeom>
          <a:noFill/>
          <a:ln w="9525">
            <a:noFill/>
            <a:miter lim="800000"/>
            <a:headEnd/>
            <a:tailEnd/>
          </a:ln>
          <a:effectLst/>
        </p:spPr>
      </p:pic>
      <p:sp>
        <p:nvSpPr>
          <p:cNvPr id="8" name="Tekstvak 7"/>
          <p:cNvSpPr txBox="1"/>
          <p:nvPr/>
        </p:nvSpPr>
        <p:spPr>
          <a:xfrm rot="16200000">
            <a:off x="-3442954" y="2802994"/>
            <a:ext cx="7344818" cy="1107996"/>
          </a:xfrm>
          <a:prstGeom prst="rect">
            <a:avLst/>
          </a:prstGeom>
          <a:solidFill>
            <a:schemeClr val="bg1"/>
          </a:solidFill>
        </p:spPr>
        <p:style>
          <a:lnRef idx="0">
            <a:schemeClr val="accent3"/>
          </a:lnRef>
          <a:fillRef idx="1003">
            <a:schemeClr val="lt2"/>
          </a:fillRef>
          <a:effectRef idx="3">
            <a:schemeClr val="accent3"/>
          </a:effectRef>
          <a:fontRef idx="minor">
            <a:schemeClr val="lt1"/>
          </a:fontRef>
        </p:style>
        <p:txBody>
          <a:bodyPr wrap="square" rtlCol="0">
            <a:spAutoFit/>
          </a:bodyPr>
          <a:lstStyle/>
          <a:p>
            <a:endParaRPr lang="nl-NL" sz="6600" dirty="0"/>
          </a:p>
        </p:txBody>
      </p:sp>
      <p:sp>
        <p:nvSpPr>
          <p:cNvPr id="2" name="Titel 1"/>
          <p:cNvSpPr>
            <a:spLocks noGrp="1"/>
          </p:cNvSpPr>
          <p:nvPr>
            <p:ph type="ctrTitle"/>
          </p:nvPr>
        </p:nvSpPr>
        <p:spPr>
          <a:xfrm rot="16200000">
            <a:off x="-3547739" y="1323605"/>
            <a:ext cx="7772400" cy="1470025"/>
          </a:xfrm>
        </p:spPr>
        <p:txBody>
          <a:bodyPr/>
          <a:lstStyle/>
          <a:p>
            <a:r>
              <a:rPr lang="nl-NL" dirty="0" err="1" smtClean="0">
                <a:solidFill>
                  <a:schemeClr val="tx2">
                    <a:lumMod val="25000"/>
                  </a:schemeClr>
                </a:solidFill>
              </a:rPr>
              <a:t>hello</a:t>
            </a:r>
            <a:r>
              <a:rPr lang="nl-NL" dirty="0" smtClean="0">
                <a:solidFill>
                  <a:schemeClr val="tx2">
                    <a:lumMod val="25000"/>
                  </a:schemeClr>
                </a:solidFill>
              </a:rPr>
              <a:t> </a:t>
            </a:r>
            <a:r>
              <a:rPr lang="nl-NL" dirty="0" err="1" smtClean="0">
                <a:solidFill>
                  <a:schemeClr val="tx2">
                    <a:lumMod val="25000"/>
                  </a:schemeClr>
                </a:solidFill>
              </a:rPr>
              <a:t>Flex</a:t>
            </a:r>
            <a:endParaRPr lang="nl-NL" dirty="0">
              <a:solidFill>
                <a:schemeClr val="tx2">
                  <a:lumMod val="25000"/>
                </a:schemeClr>
              </a:solidFill>
            </a:endParaRPr>
          </a:p>
        </p:txBody>
      </p:sp>
      <p:sp>
        <p:nvSpPr>
          <p:cNvPr id="6" name="Titel 1"/>
          <p:cNvSpPr txBox="1">
            <a:spLocks/>
          </p:cNvSpPr>
          <p:nvPr/>
        </p:nvSpPr>
        <p:spPr>
          <a:xfrm>
            <a:off x="2267744" y="-243408"/>
            <a:ext cx="6696744" cy="1872208"/>
          </a:xfrm>
          <a:prstGeom prst="rect">
            <a:avLst/>
          </a:prstGeom>
        </p:spPr>
        <p:txBody>
          <a:bodyPr vert="horz" lIns="91440" tIns="45720" rIns="91440" bIns="45720" rtlCol="0" anchor="ctr">
            <a:normAutofit fontScale="92500" lnSpcReduction="10000"/>
          </a:bodyPr>
          <a:lstStyle/>
          <a:p>
            <a:pPr algn="r">
              <a:spcBef>
                <a:spcPct val="0"/>
              </a:spcBef>
            </a:pPr>
            <a:endParaRPr lang="nl-NL" sz="4400" dirty="0">
              <a:solidFill>
                <a:schemeClr val="tx2">
                  <a:lumMod val="25000"/>
                </a:schemeClr>
              </a:solidFill>
              <a:latin typeface="+mj-lt"/>
              <a:ea typeface="+mj-ea"/>
              <a:cs typeface="+mj-cs"/>
            </a:endParaRPr>
          </a:p>
          <a:p>
            <a:pPr algn="r">
              <a:spcBef>
                <a:spcPct val="0"/>
              </a:spcBef>
            </a:pPr>
            <a:endParaRPr lang="nl-NL" sz="4400" b="1" dirty="0" smtClean="0">
              <a:solidFill>
                <a:schemeClr val="tx2">
                  <a:lumMod val="25000"/>
                </a:schemeClr>
              </a:solidFill>
              <a:latin typeface="+mj-lt"/>
              <a:ea typeface="+mj-ea"/>
              <a:cs typeface="+mj-cs"/>
            </a:endParaRPr>
          </a:p>
          <a:p>
            <a:pPr algn="r"/>
            <a:r>
              <a:rPr lang="nl-NL" sz="4400" dirty="0" smtClean="0"/>
              <a:t>Concept</a:t>
            </a:r>
            <a:r>
              <a:rPr lang="nl-NL" sz="4400" dirty="0" smtClean="0"/>
              <a:t>beeld</a:t>
            </a:r>
            <a:endParaRPr lang="nl-NL" sz="4400" dirty="0" smtClean="0"/>
          </a:p>
          <a:p>
            <a:pPr algn="r"/>
            <a:endParaRPr lang="nl-NL" sz="4400" dirty="0" smtClean="0"/>
          </a:p>
          <a:p>
            <a:pPr marL="0" marR="0" lvl="0" indent="0" algn="r" defTabSz="914400" rtl="0" eaLnBrk="1" fontAlgn="auto" latinLnBrk="0" hangingPunct="1">
              <a:lnSpc>
                <a:spcPct val="100000"/>
              </a:lnSpc>
              <a:spcBef>
                <a:spcPct val="0"/>
              </a:spcBef>
              <a:spcAft>
                <a:spcPts val="0"/>
              </a:spcAft>
              <a:buClrTx/>
              <a:buSzTx/>
              <a:buFontTx/>
              <a:buNone/>
              <a:tabLst/>
              <a:defRPr/>
            </a:pPr>
            <a:endParaRPr lang="nl-NL" sz="4400" dirty="0" smtClean="0">
              <a:solidFill>
                <a:schemeClr val="tx2">
                  <a:lumMod val="2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53852" y="1"/>
            <a:ext cx="10326860" cy="6885383"/>
          </a:xfrm>
          <a:prstGeom prst="rect">
            <a:avLst/>
          </a:prstGeom>
          <a:noFill/>
          <a:ln w="9525">
            <a:noFill/>
            <a:miter lim="800000"/>
            <a:headEnd/>
            <a:tailEnd/>
          </a:ln>
          <a:effectLst/>
        </p:spPr>
      </p:pic>
      <p:sp>
        <p:nvSpPr>
          <p:cNvPr id="8" name="Tekstvak 7"/>
          <p:cNvSpPr txBox="1"/>
          <p:nvPr/>
        </p:nvSpPr>
        <p:spPr>
          <a:xfrm rot="16200000">
            <a:off x="-3442954" y="2802994"/>
            <a:ext cx="7344818" cy="1107996"/>
          </a:xfrm>
          <a:prstGeom prst="rect">
            <a:avLst/>
          </a:prstGeom>
          <a:solidFill>
            <a:schemeClr val="bg1"/>
          </a:solidFill>
        </p:spPr>
        <p:style>
          <a:lnRef idx="0">
            <a:schemeClr val="accent3"/>
          </a:lnRef>
          <a:fillRef idx="1003">
            <a:schemeClr val="lt2"/>
          </a:fillRef>
          <a:effectRef idx="3">
            <a:schemeClr val="accent3"/>
          </a:effectRef>
          <a:fontRef idx="minor">
            <a:schemeClr val="lt1"/>
          </a:fontRef>
        </p:style>
        <p:txBody>
          <a:bodyPr wrap="square" rtlCol="0">
            <a:spAutoFit/>
          </a:bodyPr>
          <a:lstStyle/>
          <a:p>
            <a:endParaRPr lang="nl-NL" sz="6600" dirty="0"/>
          </a:p>
        </p:txBody>
      </p:sp>
      <p:sp>
        <p:nvSpPr>
          <p:cNvPr id="2" name="Titel 1"/>
          <p:cNvSpPr>
            <a:spLocks noGrp="1"/>
          </p:cNvSpPr>
          <p:nvPr>
            <p:ph type="ctrTitle"/>
          </p:nvPr>
        </p:nvSpPr>
        <p:spPr>
          <a:xfrm rot="16200000">
            <a:off x="-3547739" y="1323605"/>
            <a:ext cx="7772400" cy="1470025"/>
          </a:xfrm>
        </p:spPr>
        <p:txBody>
          <a:bodyPr/>
          <a:lstStyle/>
          <a:p>
            <a:r>
              <a:rPr lang="nl-NL" dirty="0" err="1" smtClean="0">
                <a:solidFill>
                  <a:schemeClr val="tx2">
                    <a:lumMod val="25000"/>
                  </a:schemeClr>
                </a:solidFill>
              </a:rPr>
              <a:t>hello</a:t>
            </a:r>
            <a:r>
              <a:rPr lang="nl-NL" dirty="0" smtClean="0">
                <a:solidFill>
                  <a:schemeClr val="tx2">
                    <a:lumMod val="25000"/>
                  </a:schemeClr>
                </a:solidFill>
              </a:rPr>
              <a:t> </a:t>
            </a:r>
            <a:r>
              <a:rPr lang="nl-NL" dirty="0" err="1" smtClean="0">
                <a:solidFill>
                  <a:schemeClr val="tx2">
                    <a:lumMod val="25000"/>
                  </a:schemeClr>
                </a:solidFill>
              </a:rPr>
              <a:t>Flex</a:t>
            </a:r>
            <a:endParaRPr lang="nl-NL" dirty="0">
              <a:solidFill>
                <a:schemeClr val="tx2">
                  <a:lumMod val="25000"/>
                </a:schemeClr>
              </a:solidFill>
            </a:endParaRPr>
          </a:p>
        </p:txBody>
      </p:sp>
      <p:sp>
        <p:nvSpPr>
          <p:cNvPr id="6" name="Titel 1"/>
          <p:cNvSpPr txBox="1">
            <a:spLocks/>
          </p:cNvSpPr>
          <p:nvPr/>
        </p:nvSpPr>
        <p:spPr>
          <a:xfrm>
            <a:off x="2267744" y="-243408"/>
            <a:ext cx="6696744" cy="1872208"/>
          </a:xfrm>
          <a:prstGeom prst="rect">
            <a:avLst/>
          </a:prstGeom>
        </p:spPr>
        <p:txBody>
          <a:bodyPr vert="horz" lIns="91440" tIns="45720" rIns="91440" bIns="45720" rtlCol="0" anchor="ctr">
            <a:normAutofit fontScale="92500" lnSpcReduction="10000"/>
          </a:bodyPr>
          <a:lstStyle/>
          <a:p>
            <a:pPr algn="r">
              <a:spcBef>
                <a:spcPct val="0"/>
              </a:spcBef>
            </a:pPr>
            <a:endParaRPr lang="nl-NL" sz="4400" dirty="0">
              <a:solidFill>
                <a:schemeClr val="tx2">
                  <a:lumMod val="25000"/>
                </a:schemeClr>
              </a:solidFill>
              <a:latin typeface="+mj-lt"/>
              <a:ea typeface="+mj-ea"/>
              <a:cs typeface="+mj-cs"/>
            </a:endParaRPr>
          </a:p>
          <a:p>
            <a:pPr algn="r">
              <a:spcBef>
                <a:spcPct val="0"/>
              </a:spcBef>
            </a:pPr>
            <a:endParaRPr lang="nl-NL" sz="4400" b="1" dirty="0" smtClean="0">
              <a:solidFill>
                <a:schemeClr val="tx2">
                  <a:lumMod val="25000"/>
                </a:schemeClr>
              </a:solidFill>
              <a:latin typeface="+mj-lt"/>
              <a:ea typeface="+mj-ea"/>
              <a:cs typeface="+mj-cs"/>
            </a:endParaRPr>
          </a:p>
          <a:p>
            <a:pPr algn="r"/>
            <a:r>
              <a:rPr lang="nl-NL" sz="4400" dirty="0" smtClean="0"/>
              <a:t>Conceptbeeld</a:t>
            </a:r>
            <a:endParaRPr lang="nl-NL" sz="4400" dirty="0" smtClean="0"/>
          </a:p>
          <a:p>
            <a:pPr algn="r"/>
            <a:endParaRPr lang="nl-NL" sz="4400" dirty="0" smtClean="0"/>
          </a:p>
          <a:p>
            <a:pPr marL="0" marR="0" lvl="0" indent="0" algn="r" defTabSz="914400" rtl="0" eaLnBrk="1" fontAlgn="auto" latinLnBrk="0" hangingPunct="1">
              <a:lnSpc>
                <a:spcPct val="100000"/>
              </a:lnSpc>
              <a:spcBef>
                <a:spcPct val="0"/>
              </a:spcBef>
              <a:spcAft>
                <a:spcPts val="0"/>
              </a:spcAft>
              <a:buClrTx/>
              <a:buSzTx/>
              <a:buFontTx/>
              <a:buNone/>
              <a:tabLst/>
              <a:defRPr/>
            </a:pPr>
            <a:endParaRPr lang="nl-NL" sz="4400" dirty="0" smtClean="0">
              <a:solidFill>
                <a:schemeClr val="tx2">
                  <a:lumMod val="2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324544" y="0"/>
            <a:ext cx="11344275" cy="8020050"/>
          </a:xfrm>
          <a:prstGeom prst="rect">
            <a:avLst/>
          </a:prstGeom>
          <a:noFill/>
          <a:ln w="9525">
            <a:noFill/>
            <a:miter lim="800000"/>
            <a:headEnd/>
            <a:tailEnd/>
          </a:ln>
          <a:effectLst/>
        </p:spPr>
      </p:pic>
      <p:sp>
        <p:nvSpPr>
          <p:cNvPr id="2" name="Titel 1"/>
          <p:cNvSpPr>
            <a:spLocks noGrp="1"/>
          </p:cNvSpPr>
          <p:nvPr>
            <p:ph type="ctrTitle"/>
          </p:nvPr>
        </p:nvSpPr>
        <p:spPr>
          <a:xfrm rot="16200000">
            <a:off x="-3547739" y="1323605"/>
            <a:ext cx="7772400" cy="1470025"/>
          </a:xfrm>
        </p:spPr>
        <p:txBody>
          <a:bodyPr/>
          <a:lstStyle/>
          <a:p>
            <a:r>
              <a:rPr lang="nl-NL" dirty="0" err="1" smtClean="0">
                <a:solidFill>
                  <a:schemeClr val="tx2">
                    <a:lumMod val="25000"/>
                  </a:schemeClr>
                </a:solidFill>
              </a:rPr>
              <a:t>Hello</a:t>
            </a:r>
            <a:r>
              <a:rPr lang="nl-NL" dirty="0" smtClean="0">
                <a:solidFill>
                  <a:schemeClr val="tx2">
                    <a:lumMod val="25000"/>
                  </a:schemeClr>
                </a:solidFill>
              </a:rPr>
              <a:t> </a:t>
            </a:r>
            <a:r>
              <a:rPr lang="nl-NL" dirty="0" err="1" smtClean="0">
                <a:solidFill>
                  <a:schemeClr val="tx2">
                    <a:lumMod val="25000"/>
                  </a:schemeClr>
                </a:solidFill>
              </a:rPr>
              <a:t>Flex</a:t>
            </a:r>
            <a:endParaRPr lang="nl-NL" dirty="0">
              <a:solidFill>
                <a:schemeClr val="tx2">
                  <a:lumMod val="25000"/>
                </a:schemeClr>
              </a:solidFill>
            </a:endParaRPr>
          </a:p>
        </p:txBody>
      </p:sp>
      <p:sp>
        <p:nvSpPr>
          <p:cNvPr id="6" name="Titel 1"/>
          <p:cNvSpPr txBox="1">
            <a:spLocks/>
          </p:cNvSpPr>
          <p:nvPr/>
        </p:nvSpPr>
        <p:spPr>
          <a:xfrm>
            <a:off x="2267744" y="1700808"/>
            <a:ext cx="6696744" cy="3024336"/>
          </a:xfrm>
          <a:prstGeom prst="rect">
            <a:avLst/>
          </a:prstGeom>
        </p:spPr>
        <p:txBody>
          <a:bodyPr vert="horz" lIns="91440" tIns="45720" rIns="91440" bIns="45720" rtlCol="0" anchor="ctr">
            <a:normAutofit/>
          </a:bodyPr>
          <a:lstStyle/>
          <a:p>
            <a:pPr algn="r">
              <a:spcBef>
                <a:spcPct val="0"/>
              </a:spcBef>
            </a:pPr>
            <a:endParaRPr lang="nl-NL" sz="4400" dirty="0">
              <a:solidFill>
                <a:schemeClr val="tx2">
                  <a:lumMod val="25000"/>
                </a:schemeClr>
              </a:solidFill>
              <a:latin typeface="+mj-lt"/>
              <a:ea typeface="+mj-ea"/>
              <a:cs typeface="+mj-cs"/>
            </a:endParaRPr>
          </a:p>
          <a:p>
            <a:pPr algn="r">
              <a:spcBef>
                <a:spcPct val="0"/>
              </a:spcBef>
            </a:pPr>
            <a:endParaRPr lang="nl-NL" sz="4400" b="1" dirty="0" smtClean="0">
              <a:solidFill>
                <a:schemeClr val="tx2">
                  <a:lumMod val="25000"/>
                </a:schemeClr>
              </a:solidFill>
              <a:latin typeface="+mj-lt"/>
              <a:ea typeface="+mj-ea"/>
              <a:cs typeface="+mj-cs"/>
            </a:endParaRPr>
          </a:p>
          <a:p>
            <a:pPr algn="r">
              <a:spcBef>
                <a:spcPct val="0"/>
              </a:spcBef>
            </a:pPr>
            <a:r>
              <a:rPr lang="nl-NL" sz="4400" dirty="0" smtClean="0"/>
              <a:t>Bedankt voor het luisteren.</a:t>
            </a:r>
            <a:endParaRPr lang="nl-NL" sz="4400" dirty="0"/>
          </a:p>
          <a:p>
            <a:pPr marL="0" marR="0" lvl="0" indent="0" algn="r" defTabSz="914400" rtl="0" eaLnBrk="1" fontAlgn="auto" latinLnBrk="0" hangingPunct="1">
              <a:lnSpc>
                <a:spcPct val="100000"/>
              </a:lnSpc>
              <a:spcBef>
                <a:spcPct val="0"/>
              </a:spcBef>
              <a:spcAft>
                <a:spcPts val="0"/>
              </a:spcAft>
              <a:buClrTx/>
              <a:buSzTx/>
              <a:buFontTx/>
              <a:buNone/>
              <a:tabLst/>
              <a:defRPr/>
            </a:pPr>
            <a:endParaRPr lang="nl-NL" sz="4400" dirty="0" smtClean="0">
              <a:solidFill>
                <a:schemeClr val="tx2">
                  <a:lumMod val="2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80528" y="0"/>
            <a:ext cx="11344275" cy="8020050"/>
          </a:xfrm>
          <a:prstGeom prst="rect">
            <a:avLst/>
          </a:prstGeom>
          <a:noFill/>
          <a:ln w="9525">
            <a:noFill/>
            <a:miter lim="800000"/>
            <a:headEnd/>
            <a:tailEnd/>
          </a:ln>
          <a:effectLst/>
        </p:spPr>
      </p:pic>
      <p:sp>
        <p:nvSpPr>
          <p:cNvPr id="2" name="Titel 1"/>
          <p:cNvSpPr>
            <a:spLocks noGrp="1"/>
          </p:cNvSpPr>
          <p:nvPr>
            <p:ph type="ctrTitle"/>
          </p:nvPr>
        </p:nvSpPr>
        <p:spPr>
          <a:xfrm rot="16200000">
            <a:off x="-3547739" y="1323605"/>
            <a:ext cx="7772400" cy="1470025"/>
          </a:xfrm>
        </p:spPr>
        <p:txBody>
          <a:bodyPr/>
          <a:lstStyle/>
          <a:p>
            <a:r>
              <a:rPr lang="nl-NL" dirty="0" err="1" smtClean="0">
                <a:solidFill>
                  <a:schemeClr val="tx2">
                    <a:lumMod val="25000"/>
                  </a:schemeClr>
                </a:solidFill>
              </a:rPr>
              <a:t>Hello</a:t>
            </a:r>
            <a:r>
              <a:rPr lang="nl-NL" dirty="0" smtClean="0">
                <a:solidFill>
                  <a:schemeClr val="tx2">
                    <a:lumMod val="25000"/>
                  </a:schemeClr>
                </a:solidFill>
              </a:rPr>
              <a:t> </a:t>
            </a:r>
            <a:r>
              <a:rPr lang="nl-NL" dirty="0" err="1" smtClean="0">
                <a:solidFill>
                  <a:schemeClr val="tx2">
                    <a:lumMod val="25000"/>
                  </a:schemeClr>
                </a:solidFill>
              </a:rPr>
              <a:t>Flex</a:t>
            </a:r>
            <a:endParaRPr lang="nl-NL" dirty="0">
              <a:solidFill>
                <a:schemeClr val="tx2">
                  <a:lumMod val="25000"/>
                </a:schemeClr>
              </a:solidFill>
            </a:endParaRPr>
          </a:p>
        </p:txBody>
      </p:sp>
      <p:sp>
        <p:nvSpPr>
          <p:cNvPr id="6" name="Titel 1"/>
          <p:cNvSpPr txBox="1">
            <a:spLocks/>
          </p:cNvSpPr>
          <p:nvPr/>
        </p:nvSpPr>
        <p:spPr>
          <a:xfrm>
            <a:off x="2267744" y="1412776"/>
            <a:ext cx="6696744" cy="2736304"/>
          </a:xfrm>
          <a:prstGeom prst="rect">
            <a:avLst/>
          </a:prstGeom>
        </p:spPr>
        <p:txBody>
          <a:bodyPr vert="horz" lIns="91440" tIns="45720" rIns="91440" bIns="45720" rtlCol="0" anchor="ctr">
            <a:normAutofit lnSpcReduction="1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nl-NL" sz="4400" dirty="0" smtClean="0">
                <a:solidFill>
                  <a:schemeClr val="tx2">
                    <a:lumMod val="25000"/>
                  </a:schemeClr>
                </a:solidFill>
                <a:latin typeface="+mj-lt"/>
                <a:ea typeface="+mj-ea"/>
                <a:cs typeface="+mj-cs"/>
              </a:rPr>
              <a:t>Identiteit</a:t>
            </a:r>
          </a:p>
          <a:p>
            <a:pPr marL="0" marR="0" lvl="0" indent="0" algn="r" defTabSz="914400" rtl="0" eaLnBrk="1" fontAlgn="auto" latinLnBrk="0" hangingPunct="1">
              <a:lnSpc>
                <a:spcPct val="100000"/>
              </a:lnSpc>
              <a:spcBef>
                <a:spcPct val="0"/>
              </a:spcBef>
              <a:spcAft>
                <a:spcPts val="0"/>
              </a:spcAft>
              <a:buClrTx/>
              <a:buSzTx/>
              <a:buFontTx/>
              <a:buNone/>
              <a:tabLst/>
              <a:defRPr/>
            </a:pPr>
            <a:r>
              <a:rPr lang="nl-NL" sz="4400" dirty="0" smtClean="0">
                <a:solidFill>
                  <a:schemeClr val="tx2">
                    <a:lumMod val="25000"/>
                  </a:schemeClr>
                </a:solidFill>
                <a:latin typeface="+mj-lt"/>
                <a:ea typeface="+mj-ea"/>
                <a:cs typeface="+mj-cs"/>
              </a:rPr>
              <a:t>Crisis</a:t>
            </a:r>
          </a:p>
          <a:p>
            <a:pPr marL="0" marR="0" lvl="0" indent="0" algn="r" defTabSz="914400" rtl="0" eaLnBrk="1" fontAlgn="auto" latinLnBrk="0" hangingPunct="1">
              <a:lnSpc>
                <a:spcPct val="100000"/>
              </a:lnSpc>
              <a:spcBef>
                <a:spcPct val="0"/>
              </a:spcBef>
              <a:spcAft>
                <a:spcPts val="0"/>
              </a:spcAft>
              <a:buClrTx/>
              <a:buSzTx/>
              <a:buFontTx/>
              <a:buNone/>
              <a:tabLst/>
              <a:defRPr/>
            </a:pPr>
            <a:r>
              <a:rPr lang="nl-NL" sz="4400" dirty="0" smtClean="0">
                <a:solidFill>
                  <a:schemeClr val="tx2">
                    <a:lumMod val="25000"/>
                  </a:schemeClr>
                </a:solidFill>
                <a:latin typeface="+mj-lt"/>
                <a:ea typeface="+mj-ea"/>
                <a:cs typeface="+mj-cs"/>
              </a:rPr>
              <a:t>Standaard winkels</a:t>
            </a:r>
          </a:p>
          <a:p>
            <a:pPr marL="0" marR="0" lvl="0" indent="0" algn="r" defTabSz="914400" rtl="0" eaLnBrk="1" fontAlgn="auto" latinLnBrk="0" hangingPunct="1">
              <a:lnSpc>
                <a:spcPct val="100000"/>
              </a:lnSpc>
              <a:spcBef>
                <a:spcPct val="0"/>
              </a:spcBef>
              <a:spcAft>
                <a:spcPts val="0"/>
              </a:spcAft>
              <a:buClrTx/>
              <a:buSzTx/>
              <a:buFontTx/>
              <a:buNone/>
              <a:tabLst/>
              <a:defRPr/>
            </a:pPr>
            <a:r>
              <a:rPr lang="nl-NL" sz="4400" dirty="0">
                <a:solidFill>
                  <a:schemeClr val="tx2">
                    <a:lumMod val="25000"/>
                  </a:schemeClr>
                </a:solidFill>
                <a:latin typeface="+mj-lt"/>
                <a:ea typeface="+mj-ea"/>
                <a:cs typeface="+mj-cs"/>
              </a:rPr>
              <a:t>L</a:t>
            </a:r>
            <a:r>
              <a:rPr lang="nl-NL" sz="4400" dirty="0" smtClean="0">
                <a:solidFill>
                  <a:schemeClr val="tx2">
                    <a:lumMod val="25000"/>
                  </a:schemeClr>
                </a:solidFill>
                <a:latin typeface="+mj-lt"/>
                <a:ea typeface="+mj-ea"/>
                <a:cs typeface="+mj-cs"/>
              </a:rPr>
              <a:t>eegstand</a:t>
            </a:r>
          </a:p>
          <a:p>
            <a:pPr marL="0" marR="0" lvl="0" indent="0" algn="r" defTabSz="914400" rtl="0" eaLnBrk="1" fontAlgn="auto" latinLnBrk="0" hangingPunct="1">
              <a:lnSpc>
                <a:spcPct val="100000"/>
              </a:lnSpc>
              <a:spcBef>
                <a:spcPct val="0"/>
              </a:spcBef>
              <a:spcAft>
                <a:spcPts val="0"/>
              </a:spcAft>
              <a:buClrTx/>
              <a:buSzTx/>
              <a:buFontTx/>
              <a:buNone/>
              <a:tabLst/>
              <a:defRPr/>
            </a:pPr>
            <a:endParaRPr lang="nl-NL" sz="4400" dirty="0" smtClean="0">
              <a:solidFill>
                <a:schemeClr val="tx2">
                  <a:lumMod val="2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3" name="Picture 11"/>
          <p:cNvPicPr>
            <a:picLocks noChangeAspect="1" noChangeArrowheads="1"/>
          </p:cNvPicPr>
          <p:nvPr/>
        </p:nvPicPr>
        <p:blipFill>
          <a:blip r:embed="rId3" cstate="print"/>
          <a:srcRect/>
          <a:stretch>
            <a:fillRect/>
          </a:stretch>
        </p:blipFill>
        <p:spPr bwMode="auto">
          <a:xfrm>
            <a:off x="-324544" y="0"/>
            <a:ext cx="11344275" cy="8020050"/>
          </a:xfrm>
          <a:prstGeom prst="rect">
            <a:avLst/>
          </a:prstGeom>
          <a:noFill/>
          <a:ln w="9525">
            <a:noFill/>
            <a:miter lim="800000"/>
            <a:headEnd/>
            <a:tailEnd/>
          </a:ln>
          <a:effectLst/>
        </p:spPr>
      </p:pic>
      <p:sp>
        <p:nvSpPr>
          <p:cNvPr id="2" name="Titel 1"/>
          <p:cNvSpPr>
            <a:spLocks noGrp="1"/>
          </p:cNvSpPr>
          <p:nvPr>
            <p:ph type="ctrTitle"/>
          </p:nvPr>
        </p:nvSpPr>
        <p:spPr>
          <a:xfrm rot="16200000">
            <a:off x="-3547739" y="1323605"/>
            <a:ext cx="7772400" cy="1470025"/>
          </a:xfrm>
        </p:spPr>
        <p:txBody>
          <a:bodyPr/>
          <a:lstStyle/>
          <a:p>
            <a:r>
              <a:rPr lang="nl-NL" dirty="0" err="1" smtClean="0">
                <a:solidFill>
                  <a:schemeClr val="tx2">
                    <a:lumMod val="25000"/>
                  </a:schemeClr>
                </a:solidFill>
              </a:rPr>
              <a:t>Hello</a:t>
            </a:r>
            <a:r>
              <a:rPr lang="nl-NL" dirty="0" smtClean="0">
                <a:solidFill>
                  <a:schemeClr val="tx2">
                    <a:lumMod val="25000"/>
                  </a:schemeClr>
                </a:solidFill>
              </a:rPr>
              <a:t> </a:t>
            </a:r>
            <a:r>
              <a:rPr lang="nl-NL" dirty="0" err="1" smtClean="0">
                <a:solidFill>
                  <a:schemeClr val="tx2">
                    <a:lumMod val="25000"/>
                  </a:schemeClr>
                </a:solidFill>
              </a:rPr>
              <a:t>Flex</a:t>
            </a:r>
            <a:endParaRPr lang="nl-NL" dirty="0">
              <a:solidFill>
                <a:schemeClr val="tx2">
                  <a:lumMod val="25000"/>
                </a:schemeClr>
              </a:solidFill>
            </a:endParaRPr>
          </a:p>
        </p:txBody>
      </p:sp>
      <p:sp>
        <p:nvSpPr>
          <p:cNvPr id="6" name="Titel 1"/>
          <p:cNvSpPr txBox="1">
            <a:spLocks/>
          </p:cNvSpPr>
          <p:nvPr/>
        </p:nvSpPr>
        <p:spPr>
          <a:xfrm>
            <a:off x="2267744" y="764704"/>
            <a:ext cx="6696744" cy="144016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nl-NL" sz="8000" dirty="0" smtClean="0">
                <a:solidFill>
                  <a:schemeClr val="tx2">
                    <a:lumMod val="25000"/>
                  </a:schemeClr>
                </a:solidFill>
                <a:latin typeface="+mj-lt"/>
                <a:ea typeface="+mj-ea"/>
                <a:cs typeface="+mj-cs"/>
              </a:rPr>
              <a:t>Pop up City</a:t>
            </a:r>
          </a:p>
          <a:p>
            <a:pPr marL="0" marR="0" lvl="0" indent="0" algn="r" defTabSz="914400" rtl="0" eaLnBrk="1" fontAlgn="auto" latinLnBrk="0" hangingPunct="1">
              <a:lnSpc>
                <a:spcPct val="100000"/>
              </a:lnSpc>
              <a:spcBef>
                <a:spcPct val="0"/>
              </a:spcBef>
              <a:spcAft>
                <a:spcPts val="0"/>
              </a:spcAft>
              <a:buClrTx/>
              <a:buSzTx/>
              <a:buFontTx/>
              <a:buNone/>
              <a:tabLst/>
              <a:defRPr/>
            </a:pPr>
            <a:endParaRPr lang="nl-NL" sz="4400" dirty="0" smtClean="0">
              <a:solidFill>
                <a:schemeClr val="tx2">
                  <a:lumMod val="2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cstate="print"/>
          <a:srcRect/>
          <a:stretch>
            <a:fillRect/>
          </a:stretch>
        </p:blipFill>
        <p:spPr bwMode="auto">
          <a:xfrm>
            <a:off x="-556568" y="476672"/>
            <a:ext cx="9700568" cy="6858000"/>
          </a:xfrm>
          <a:prstGeom prst="rect">
            <a:avLst/>
          </a:prstGeom>
          <a:noFill/>
          <a:ln w="9525">
            <a:noFill/>
            <a:miter lim="800000"/>
            <a:headEnd/>
            <a:tailEnd/>
          </a:ln>
          <a:effectLst/>
        </p:spPr>
      </p:pic>
      <p:sp>
        <p:nvSpPr>
          <p:cNvPr id="2" name="Titel 1"/>
          <p:cNvSpPr>
            <a:spLocks noGrp="1"/>
          </p:cNvSpPr>
          <p:nvPr>
            <p:ph type="ctrTitle"/>
          </p:nvPr>
        </p:nvSpPr>
        <p:spPr>
          <a:xfrm rot="16200000">
            <a:off x="-3547739" y="1323605"/>
            <a:ext cx="7772400" cy="1470025"/>
          </a:xfrm>
        </p:spPr>
        <p:txBody>
          <a:bodyPr/>
          <a:lstStyle/>
          <a:p>
            <a:r>
              <a:rPr lang="nl-NL" dirty="0" err="1" smtClean="0">
                <a:solidFill>
                  <a:schemeClr val="tx2">
                    <a:lumMod val="25000"/>
                  </a:schemeClr>
                </a:solidFill>
              </a:rPr>
              <a:t>Hello</a:t>
            </a:r>
            <a:r>
              <a:rPr lang="nl-NL" dirty="0" smtClean="0">
                <a:solidFill>
                  <a:schemeClr val="tx2">
                    <a:lumMod val="25000"/>
                  </a:schemeClr>
                </a:solidFill>
              </a:rPr>
              <a:t> </a:t>
            </a:r>
            <a:r>
              <a:rPr lang="nl-NL" dirty="0" err="1" smtClean="0">
                <a:solidFill>
                  <a:schemeClr val="tx2">
                    <a:lumMod val="25000"/>
                  </a:schemeClr>
                </a:solidFill>
              </a:rPr>
              <a:t>Flex</a:t>
            </a:r>
            <a:endParaRPr lang="nl-NL" dirty="0">
              <a:solidFill>
                <a:schemeClr val="tx2">
                  <a:lumMod val="25000"/>
                </a:schemeClr>
              </a:solidFill>
            </a:endParaRPr>
          </a:p>
        </p:txBody>
      </p:sp>
      <p:sp>
        <p:nvSpPr>
          <p:cNvPr id="6" name="Titel 1"/>
          <p:cNvSpPr txBox="1">
            <a:spLocks/>
          </p:cNvSpPr>
          <p:nvPr/>
        </p:nvSpPr>
        <p:spPr>
          <a:xfrm>
            <a:off x="2267744" y="764704"/>
            <a:ext cx="6696744" cy="144016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nl-NL" sz="8000" dirty="0" smtClean="0">
                <a:solidFill>
                  <a:schemeClr val="tx2">
                    <a:lumMod val="25000"/>
                  </a:schemeClr>
                </a:solidFill>
                <a:latin typeface="+mj-lt"/>
                <a:ea typeface="+mj-ea"/>
                <a:cs typeface="+mj-cs"/>
              </a:rPr>
              <a:t>Concept</a:t>
            </a:r>
          </a:p>
          <a:p>
            <a:pPr marL="0" marR="0" lvl="0" indent="0" algn="r" defTabSz="914400" rtl="0" eaLnBrk="1" fontAlgn="auto" latinLnBrk="0" hangingPunct="1">
              <a:lnSpc>
                <a:spcPct val="100000"/>
              </a:lnSpc>
              <a:spcBef>
                <a:spcPct val="0"/>
              </a:spcBef>
              <a:spcAft>
                <a:spcPts val="0"/>
              </a:spcAft>
              <a:buClrTx/>
              <a:buSzTx/>
              <a:buFontTx/>
              <a:buNone/>
              <a:tabLst/>
              <a:defRPr/>
            </a:pPr>
            <a:endParaRPr lang="nl-NL" sz="4400" dirty="0" smtClean="0">
              <a:solidFill>
                <a:schemeClr val="tx2">
                  <a:lumMod val="2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16200000">
            <a:off x="-3547739" y="1323605"/>
            <a:ext cx="7772400" cy="1470025"/>
          </a:xfrm>
        </p:spPr>
        <p:txBody>
          <a:bodyPr/>
          <a:lstStyle/>
          <a:p>
            <a:r>
              <a:rPr lang="nl-NL" dirty="0" err="1" smtClean="0">
                <a:solidFill>
                  <a:schemeClr val="tx2">
                    <a:lumMod val="25000"/>
                  </a:schemeClr>
                </a:solidFill>
              </a:rPr>
              <a:t>Hello</a:t>
            </a:r>
            <a:r>
              <a:rPr lang="nl-NL" dirty="0" smtClean="0">
                <a:solidFill>
                  <a:schemeClr val="tx2">
                    <a:lumMod val="25000"/>
                  </a:schemeClr>
                </a:solidFill>
              </a:rPr>
              <a:t> </a:t>
            </a:r>
            <a:r>
              <a:rPr lang="nl-NL" dirty="0" err="1" smtClean="0">
                <a:solidFill>
                  <a:schemeClr val="tx2">
                    <a:lumMod val="25000"/>
                  </a:schemeClr>
                </a:solidFill>
              </a:rPr>
              <a:t>Flex</a:t>
            </a:r>
            <a:endParaRPr lang="nl-NL" dirty="0">
              <a:solidFill>
                <a:schemeClr val="tx2">
                  <a:lumMod val="25000"/>
                </a:schemeClr>
              </a:solidFill>
            </a:endParaRPr>
          </a:p>
        </p:txBody>
      </p:sp>
      <p:sp>
        <p:nvSpPr>
          <p:cNvPr id="7" name="Titel 1"/>
          <p:cNvSpPr txBox="1">
            <a:spLocks/>
          </p:cNvSpPr>
          <p:nvPr/>
        </p:nvSpPr>
        <p:spPr>
          <a:xfrm>
            <a:off x="2339752" y="-171400"/>
            <a:ext cx="6696744" cy="144016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nl-NL" sz="4400" dirty="0" smtClean="0">
                <a:solidFill>
                  <a:schemeClr val="tx2">
                    <a:lumMod val="25000"/>
                  </a:schemeClr>
                </a:solidFill>
                <a:latin typeface="+mj-lt"/>
                <a:ea typeface="+mj-ea"/>
                <a:cs typeface="+mj-cs"/>
              </a:rPr>
              <a:t>Leegstand</a:t>
            </a:r>
          </a:p>
        </p:txBody>
      </p:sp>
      <p:pic>
        <p:nvPicPr>
          <p:cNvPr id="18435" name="Picture 3"/>
          <p:cNvPicPr>
            <a:picLocks noChangeAspect="1" noChangeArrowheads="1"/>
          </p:cNvPicPr>
          <p:nvPr/>
        </p:nvPicPr>
        <p:blipFill>
          <a:blip r:embed="rId2" cstate="print"/>
          <a:srcRect/>
          <a:stretch>
            <a:fillRect/>
          </a:stretch>
        </p:blipFill>
        <p:spPr bwMode="auto">
          <a:xfrm>
            <a:off x="1784244" y="1340768"/>
            <a:ext cx="7324260" cy="53285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16200000">
            <a:off x="-3547739" y="1323605"/>
            <a:ext cx="7772400" cy="1470025"/>
          </a:xfrm>
        </p:spPr>
        <p:txBody>
          <a:bodyPr/>
          <a:lstStyle/>
          <a:p>
            <a:r>
              <a:rPr lang="nl-NL" dirty="0" err="1" smtClean="0">
                <a:solidFill>
                  <a:schemeClr val="tx2">
                    <a:lumMod val="25000"/>
                  </a:schemeClr>
                </a:solidFill>
              </a:rPr>
              <a:t>Hello</a:t>
            </a:r>
            <a:r>
              <a:rPr lang="nl-NL" dirty="0" smtClean="0">
                <a:solidFill>
                  <a:schemeClr val="tx2">
                    <a:lumMod val="25000"/>
                  </a:schemeClr>
                </a:solidFill>
              </a:rPr>
              <a:t> </a:t>
            </a:r>
            <a:r>
              <a:rPr lang="nl-NL" dirty="0" err="1" smtClean="0">
                <a:solidFill>
                  <a:schemeClr val="tx2">
                    <a:lumMod val="25000"/>
                  </a:schemeClr>
                </a:solidFill>
              </a:rPr>
              <a:t>Flex</a:t>
            </a:r>
            <a:endParaRPr lang="nl-NL" dirty="0">
              <a:solidFill>
                <a:schemeClr val="tx2">
                  <a:lumMod val="25000"/>
                </a:schemeClr>
              </a:solidFill>
            </a:endParaRPr>
          </a:p>
        </p:txBody>
      </p:sp>
      <p:sp>
        <p:nvSpPr>
          <p:cNvPr id="5" name="Titel 1"/>
          <p:cNvSpPr txBox="1">
            <a:spLocks/>
          </p:cNvSpPr>
          <p:nvPr/>
        </p:nvSpPr>
        <p:spPr>
          <a:xfrm>
            <a:off x="2339752" y="-171400"/>
            <a:ext cx="6696744" cy="1440160"/>
          </a:xfrm>
          <a:prstGeom prst="rect">
            <a:avLst/>
          </a:prstGeom>
        </p:spPr>
        <p:txBody>
          <a:bodyPr vert="horz" lIns="91440" tIns="45720" rIns="91440" bIns="45720" rtlCol="0" anchor="ctr">
            <a:normAutofit/>
          </a:bodyPr>
          <a:lstStyle/>
          <a:p>
            <a:pPr lvl="0" algn="r">
              <a:spcBef>
                <a:spcPct val="0"/>
              </a:spcBef>
            </a:pPr>
            <a:r>
              <a:rPr lang="nl-NL" sz="4400" dirty="0"/>
              <a:t>Hotspots, Horeca en </a:t>
            </a:r>
            <a:r>
              <a:rPr lang="nl-NL" sz="4400" dirty="0" err="1"/>
              <a:t>Evenement-terreinen</a:t>
            </a:r>
            <a:endParaRPr lang="nl-NL" sz="4400" dirty="0" smtClean="0">
              <a:solidFill>
                <a:schemeClr val="tx2">
                  <a:lumMod val="25000"/>
                </a:schemeClr>
              </a:solidFill>
              <a:latin typeface="+mj-lt"/>
              <a:ea typeface="+mj-ea"/>
              <a:cs typeface="+mj-cs"/>
            </a:endParaRPr>
          </a:p>
        </p:txBody>
      </p:sp>
      <p:pic>
        <p:nvPicPr>
          <p:cNvPr id="19460" name="Picture 4"/>
          <p:cNvPicPr>
            <a:picLocks noChangeAspect="1" noChangeArrowheads="1"/>
          </p:cNvPicPr>
          <p:nvPr/>
        </p:nvPicPr>
        <p:blipFill>
          <a:blip r:embed="rId2" cstate="print"/>
          <a:srcRect/>
          <a:stretch>
            <a:fillRect/>
          </a:stretch>
        </p:blipFill>
        <p:spPr bwMode="auto">
          <a:xfrm>
            <a:off x="2195736" y="1700808"/>
            <a:ext cx="6761803" cy="49193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16200000">
            <a:off x="-3547739" y="1323605"/>
            <a:ext cx="7772400" cy="1470025"/>
          </a:xfrm>
        </p:spPr>
        <p:txBody>
          <a:bodyPr/>
          <a:lstStyle/>
          <a:p>
            <a:r>
              <a:rPr lang="nl-NL" dirty="0" err="1" smtClean="0">
                <a:solidFill>
                  <a:schemeClr val="tx2">
                    <a:lumMod val="25000"/>
                  </a:schemeClr>
                </a:solidFill>
              </a:rPr>
              <a:t>Hello</a:t>
            </a:r>
            <a:r>
              <a:rPr lang="nl-NL" dirty="0" smtClean="0">
                <a:solidFill>
                  <a:schemeClr val="tx2">
                    <a:lumMod val="25000"/>
                  </a:schemeClr>
                </a:solidFill>
              </a:rPr>
              <a:t> </a:t>
            </a:r>
            <a:r>
              <a:rPr lang="nl-NL" dirty="0" err="1" smtClean="0">
                <a:solidFill>
                  <a:schemeClr val="tx2">
                    <a:lumMod val="25000"/>
                  </a:schemeClr>
                </a:solidFill>
              </a:rPr>
              <a:t>Flex</a:t>
            </a:r>
            <a:endParaRPr lang="nl-NL" dirty="0">
              <a:solidFill>
                <a:schemeClr val="tx2">
                  <a:lumMod val="25000"/>
                </a:schemeClr>
              </a:solidFill>
            </a:endParaRPr>
          </a:p>
        </p:txBody>
      </p:sp>
      <p:sp>
        <p:nvSpPr>
          <p:cNvPr id="5" name="Titel 1"/>
          <p:cNvSpPr txBox="1">
            <a:spLocks/>
          </p:cNvSpPr>
          <p:nvPr/>
        </p:nvSpPr>
        <p:spPr>
          <a:xfrm>
            <a:off x="2339752" y="0"/>
            <a:ext cx="6696744" cy="1440160"/>
          </a:xfrm>
          <a:prstGeom prst="rect">
            <a:avLst/>
          </a:prstGeom>
        </p:spPr>
        <p:txBody>
          <a:bodyPr vert="horz" lIns="91440" tIns="45720" rIns="91440" bIns="45720" rtlCol="0" anchor="ctr">
            <a:normAutofit fontScale="77500" lnSpcReduction="20000"/>
          </a:bodyPr>
          <a:lstStyle/>
          <a:p>
            <a:pPr lvl="0" algn="r">
              <a:spcBef>
                <a:spcPct val="0"/>
              </a:spcBef>
            </a:pPr>
            <a:r>
              <a:rPr lang="nl-NL" sz="4400" dirty="0"/>
              <a:t>Hotspots, Horeca en </a:t>
            </a:r>
            <a:r>
              <a:rPr lang="nl-NL" sz="4400" dirty="0" smtClean="0"/>
              <a:t>Evenementterreinen </a:t>
            </a:r>
            <a:r>
              <a:rPr lang="nl-NL" sz="4400" dirty="0"/>
              <a:t>en leegstand </a:t>
            </a:r>
            <a:r>
              <a:rPr lang="nl-NL" sz="4400" dirty="0" smtClean="0"/>
              <a:t>geïntegreerd</a:t>
            </a:r>
            <a:endParaRPr lang="nl-NL" sz="4400" dirty="0" smtClean="0">
              <a:solidFill>
                <a:schemeClr val="tx2">
                  <a:lumMod val="25000"/>
                </a:schemeClr>
              </a:solidFill>
              <a:latin typeface="+mj-lt"/>
              <a:ea typeface="+mj-ea"/>
              <a:cs typeface="+mj-cs"/>
            </a:endParaRPr>
          </a:p>
        </p:txBody>
      </p:sp>
      <p:pic>
        <p:nvPicPr>
          <p:cNvPr id="19459" name="Picture 3"/>
          <p:cNvPicPr>
            <a:picLocks noChangeAspect="1" noChangeArrowheads="1"/>
          </p:cNvPicPr>
          <p:nvPr/>
        </p:nvPicPr>
        <p:blipFill>
          <a:blip r:embed="rId2" cstate="print"/>
          <a:srcRect/>
          <a:stretch>
            <a:fillRect/>
          </a:stretch>
        </p:blipFill>
        <p:spPr bwMode="auto">
          <a:xfrm>
            <a:off x="1712237" y="1412776"/>
            <a:ext cx="7324259" cy="53285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16200000">
            <a:off x="-3547739" y="1323605"/>
            <a:ext cx="7772400" cy="1470025"/>
          </a:xfrm>
        </p:spPr>
        <p:txBody>
          <a:bodyPr/>
          <a:lstStyle/>
          <a:p>
            <a:r>
              <a:rPr lang="nl-NL" dirty="0" err="1" smtClean="0">
                <a:solidFill>
                  <a:schemeClr val="tx2">
                    <a:lumMod val="25000"/>
                  </a:schemeClr>
                </a:solidFill>
              </a:rPr>
              <a:t>Hello</a:t>
            </a:r>
            <a:r>
              <a:rPr lang="nl-NL" dirty="0" smtClean="0">
                <a:solidFill>
                  <a:schemeClr val="tx2">
                    <a:lumMod val="25000"/>
                  </a:schemeClr>
                </a:solidFill>
              </a:rPr>
              <a:t> </a:t>
            </a:r>
            <a:r>
              <a:rPr lang="nl-NL" dirty="0" err="1" smtClean="0">
                <a:solidFill>
                  <a:schemeClr val="tx2">
                    <a:lumMod val="25000"/>
                  </a:schemeClr>
                </a:solidFill>
              </a:rPr>
              <a:t>Flex</a:t>
            </a:r>
            <a:endParaRPr lang="nl-NL" dirty="0">
              <a:solidFill>
                <a:schemeClr val="tx2">
                  <a:lumMod val="25000"/>
                </a:schemeClr>
              </a:solidFill>
            </a:endParaRPr>
          </a:p>
        </p:txBody>
      </p:sp>
      <p:sp>
        <p:nvSpPr>
          <p:cNvPr id="5" name="Titel 1"/>
          <p:cNvSpPr txBox="1">
            <a:spLocks/>
          </p:cNvSpPr>
          <p:nvPr/>
        </p:nvSpPr>
        <p:spPr>
          <a:xfrm>
            <a:off x="2339752" y="-171400"/>
            <a:ext cx="6696744" cy="1440160"/>
          </a:xfrm>
          <a:prstGeom prst="rect">
            <a:avLst/>
          </a:prstGeom>
        </p:spPr>
        <p:txBody>
          <a:bodyPr vert="horz" lIns="91440" tIns="45720" rIns="91440" bIns="45720" rtlCol="0" anchor="ctr">
            <a:normAutofit/>
          </a:bodyPr>
          <a:lstStyle/>
          <a:p>
            <a:pPr lvl="0" algn="r">
              <a:spcBef>
                <a:spcPct val="0"/>
              </a:spcBef>
            </a:pPr>
            <a:r>
              <a:rPr lang="nl-NL" sz="4400" dirty="0"/>
              <a:t>Zonering en Routering</a:t>
            </a:r>
            <a:endParaRPr lang="nl-NL" sz="4400" dirty="0" smtClean="0">
              <a:solidFill>
                <a:schemeClr val="tx2">
                  <a:lumMod val="25000"/>
                </a:schemeClr>
              </a:solidFill>
              <a:latin typeface="+mj-lt"/>
              <a:ea typeface="+mj-ea"/>
              <a:cs typeface="+mj-cs"/>
            </a:endParaRPr>
          </a:p>
        </p:txBody>
      </p:sp>
      <p:pic>
        <p:nvPicPr>
          <p:cNvPr id="20483" name="Picture 3"/>
          <p:cNvPicPr>
            <a:picLocks noChangeAspect="1" noChangeArrowheads="1"/>
          </p:cNvPicPr>
          <p:nvPr/>
        </p:nvPicPr>
        <p:blipFill>
          <a:blip r:embed="rId2" cstate="print"/>
          <a:srcRect/>
          <a:stretch>
            <a:fillRect/>
          </a:stretch>
        </p:blipFill>
        <p:spPr bwMode="auto">
          <a:xfrm>
            <a:off x="1811213" y="1484785"/>
            <a:ext cx="7225283" cy="52565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1763688" y="1340768"/>
            <a:ext cx="7268824" cy="5288261"/>
          </a:xfrm>
          <a:prstGeom prst="rect">
            <a:avLst/>
          </a:prstGeom>
          <a:noFill/>
          <a:ln w="9525">
            <a:noFill/>
            <a:miter lim="800000"/>
            <a:headEnd/>
            <a:tailEnd/>
          </a:ln>
          <a:effectLst/>
        </p:spPr>
      </p:pic>
      <p:sp>
        <p:nvSpPr>
          <p:cNvPr id="2" name="Titel 1"/>
          <p:cNvSpPr>
            <a:spLocks noGrp="1"/>
          </p:cNvSpPr>
          <p:nvPr>
            <p:ph type="ctrTitle"/>
          </p:nvPr>
        </p:nvSpPr>
        <p:spPr>
          <a:xfrm rot="16200000">
            <a:off x="-3547739" y="1323605"/>
            <a:ext cx="7772400" cy="1470025"/>
          </a:xfrm>
        </p:spPr>
        <p:txBody>
          <a:bodyPr/>
          <a:lstStyle/>
          <a:p>
            <a:r>
              <a:rPr lang="nl-NL" dirty="0" err="1" smtClean="0">
                <a:solidFill>
                  <a:schemeClr val="tx2">
                    <a:lumMod val="25000"/>
                  </a:schemeClr>
                </a:solidFill>
              </a:rPr>
              <a:t>Hello</a:t>
            </a:r>
            <a:r>
              <a:rPr lang="nl-NL" dirty="0" smtClean="0">
                <a:solidFill>
                  <a:schemeClr val="tx2">
                    <a:lumMod val="25000"/>
                  </a:schemeClr>
                </a:solidFill>
              </a:rPr>
              <a:t> </a:t>
            </a:r>
            <a:r>
              <a:rPr lang="nl-NL" dirty="0" err="1" smtClean="0">
                <a:solidFill>
                  <a:schemeClr val="tx2">
                    <a:lumMod val="25000"/>
                  </a:schemeClr>
                </a:solidFill>
              </a:rPr>
              <a:t>Flex</a:t>
            </a:r>
            <a:endParaRPr lang="nl-NL" dirty="0">
              <a:solidFill>
                <a:schemeClr val="tx2">
                  <a:lumMod val="25000"/>
                </a:schemeClr>
              </a:solidFill>
            </a:endParaRPr>
          </a:p>
        </p:txBody>
      </p:sp>
      <p:sp>
        <p:nvSpPr>
          <p:cNvPr id="5" name="Titel 1"/>
          <p:cNvSpPr txBox="1">
            <a:spLocks/>
          </p:cNvSpPr>
          <p:nvPr/>
        </p:nvSpPr>
        <p:spPr>
          <a:xfrm>
            <a:off x="2339752" y="-171400"/>
            <a:ext cx="6696744" cy="1440160"/>
          </a:xfrm>
          <a:prstGeom prst="rect">
            <a:avLst/>
          </a:prstGeom>
        </p:spPr>
        <p:txBody>
          <a:bodyPr vert="horz" lIns="91440" tIns="45720" rIns="91440" bIns="45720" rtlCol="0" anchor="ctr">
            <a:normAutofit/>
          </a:bodyPr>
          <a:lstStyle/>
          <a:p>
            <a:pPr lvl="0" algn="r">
              <a:spcBef>
                <a:spcPct val="0"/>
              </a:spcBef>
            </a:pPr>
            <a:r>
              <a:rPr lang="nl-NL" sz="4400" dirty="0" smtClean="0"/>
              <a:t>Integrale</a:t>
            </a:r>
            <a:endParaRPr lang="nl-NL" sz="4400" dirty="0" smtClean="0">
              <a:solidFill>
                <a:schemeClr val="tx2">
                  <a:lumMod val="25000"/>
                </a:schemeClr>
              </a:solidFill>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eterij">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516</TotalTime>
  <Words>259</Words>
  <Application>Microsoft Office PowerPoint</Application>
  <PresentationFormat>Diavoorstelling (4:3)</PresentationFormat>
  <Paragraphs>75</Paragraphs>
  <Slides>17</Slides>
  <Notes>4</Notes>
  <HiddenSlides>0</HiddenSlides>
  <MMClips>0</MMClips>
  <ScaleCrop>false</ScaleCrop>
  <HeadingPairs>
    <vt:vector size="4" baseType="variant">
      <vt:variant>
        <vt:lpstr>Thema</vt:lpstr>
      </vt:variant>
      <vt:variant>
        <vt:i4>1</vt:i4>
      </vt:variant>
      <vt:variant>
        <vt:lpstr>Diatitels</vt:lpstr>
      </vt:variant>
      <vt:variant>
        <vt:i4>17</vt:i4>
      </vt:variant>
    </vt:vector>
  </HeadingPairs>
  <TitlesOfParts>
    <vt:vector size="18" baseType="lpstr">
      <vt:lpstr>Office-thema</vt:lpstr>
      <vt:lpstr>Hello Flex</vt:lpstr>
      <vt:lpstr>Hello Flex</vt:lpstr>
      <vt:lpstr>Hello Flex</vt:lpstr>
      <vt:lpstr>Hello Flex</vt:lpstr>
      <vt:lpstr>Hello Flex</vt:lpstr>
      <vt:lpstr>Hello Flex</vt:lpstr>
      <vt:lpstr>Hello Flex</vt:lpstr>
      <vt:lpstr>Hello Flex</vt:lpstr>
      <vt:lpstr>Hello Flex</vt:lpstr>
      <vt:lpstr>Hello Flex</vt:lpstr>
      <vt:lpstr>Hello Flex</vt:lpstr>
      <vt:lpstr>hello Flex</vt:lpstr>
      <vt:lpstr>hello Flex</vt:lpstr>
      <vt:lpstr>hello Flex</vt:lpstr>
      <vt:lpstr>hello Flex</vt:lpstr>
      <vt:lpstr>hello Flex</vt:lpstr>
      <vt:lpstr>Hello Flex</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Jolien Vollenbroek</dc:creator>
  <cp:lastModifiedBy>Jolien Vollenbroek</cp:lastModifiedBy>
  <cp:revision>51</cp:revision>
  <dcterms:created xsi:type="dcterms:W3CDTF">2013-09-16T10:05:37Z</dcterms:created>
  <dcterms:modified xsi:type="dcterms:W3CDTF">2013-09-16T20:31:19Z</dcterms:modified>
</cp:coreProperties>
</file>