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81" r:id="rId7"/>
    <p:sldId id="282" r:id="rId8"/>
    <p:sldId id="283" r:id="rId9"/>
    <p:sldId id="284" r:id="rId10"/>
    <p:sldId id="285" r:id="rId11"/>
    <p:sldId id="286" r:id="rId12"/>
    <p:sldId id="279" r:id="rId13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6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8DF19-A5C6-4658-87D1-22920A672662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F2C7-2B07-43E9-B930-594C9E824F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0F5BE-51F5-4941-81D9-A36649161611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328C1-14F3-49A1-9ADB-1ED993FE36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FC281-9C60-4ABA-988E-0E1F72C69177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7EF0B-C201-44F8-9B45-145FE731960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10BB7-9211-4A38-8735-940DA5592C95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A37D-6ABA-4B12-B11D-2803DB97F00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7E54-2C1F-4C90-9AF1-EA13A60CCB94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51438-75F5-4006-BA29-74205D785A0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4E80-ABBC-43DA-8496-A6B69D1C03A9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EE020-D158-49A7-83F1-853F3718213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03E3-0996-4436-8CEF-85E3B3F4C0F6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24EC-ECF2-47A0-B9C4-D3D2335BAA5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E141-8533-428B-9620-712E157F6210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E7E9-F410-4C70-BA08-A5182D2EA77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5836-96F0-472E-A4FD-7242D8085A82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84954-14DA-480F-BB11-CBE3ED6A1D6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9AB0E-18CE-47CE-B7C0-7194C075B98C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CA9F-841D-4BC2-B6B3-BB11BCFBB7D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102EB-0298-43D2-A623-4B1EB9EA1BE6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8060C-BB2E-4232-B552-87002157F5E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47DA47-8C1E-4CE3-A312-1B8789429989}" type="datetimeFigureOut">
              <a:rPr lang="nl-NL"/>
              <a:pPr>
                <a:defRPr/>
              </a:pPr>
              <a:t>18-9-2013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0643DA-5E9C-4042-8421-3B02BCA33C1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5" descr="203c7edfaf88e88bb5235652fbf6070a kopie.jpg"/>
          <p:cNvPicPr>
            <a:picLocks noChangeAspect="1"/>
          </p:cNvPicPr>
          <p:nvPr/>
        </p:nvPicPr>
        <p:blipFill>
          <a:blip r:embed="rId2"/>
          <a:srcRect t="8192" b="18077"/>
          <a:stretch>
            <a:fillRect/>
          </a:stretch>
        </p:blipFill>
        <p:spPr bwMode="auto">
          <a:xfrm>
            <a:off x="5967413" y="4652963"/>
            <a:ext cx="26368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titel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36838"/>
            <a:ext cx="9144000" cy="16700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Afbeelding 5" descr="649096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22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Afbeelding 5" descr="My-Zeil-Shopping-center-Frankfurt-Germany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476250"/>
            <a:ext cx="61737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Afbeelding 6" descr="tijdelijke winkel02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92150"/>
            <a:ext cx="6697662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winkels als distributiecentrum2 _Fast City"/>
          <p:cNvPicPr>
            <a:picLocks noChangeAspect="1" noChangeArrowheads="1"/>
          </p:cNvPicPr>
          <p:nvPr/>
        </p:nvPicPr>
        <p:blipFill>
          <a:blip r:embed="rId5"/>
          <a:srcRect l="8514" b="14510"/>
          <a:stretch>
            <a:fillRect/>
          </a:stretch>
        </p:blipFill>
        <p:spPr bwMode="auto">
          <a:xfrm>
            <a:off x="827088" y="908050"/>
            <a:ext cx="7056437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Afbeelding 4" descr="ProefEet_highres_1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8" y="849313"/>
            <a:ext cx="896461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Afbeelding 3" descr="glazen huis Ensched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1313" y="2060575"/>
            <a:ext cx="61785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Afbeelding 3" descr="titel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30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9" descr="foto 2 (7)"/>
          <p:cNvPicPr>
            <a:picLocks noChangeAspect="1" noChangeArrowheads="1"/>
          </p:cNvPicPr>
          <p:nvPr/>
        </p:nvPicPr>
        <p:blipFill>
          <a:blip r:embed="rId3">
            <a:lum bright="26000" contrast="28000"/>
          </a:blip>
          <a:srcRect/>
          <a:stretch>
            <a:fillRect/>
          </a:stretch>
        </p:blipFill>
        <p:spPr bwMode="auto">
          <a:xfrm>
            <a:off x="179388" y="227013"/>
            <a:ext cx="34559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0" descr="foto 1 (3)"/>
          <p:cNvPicPr>
            <a:picLocks noChangeAspect="1" noChangeArrowheads="1"/>
          </p:cNvPicPr>
          <p:nvPr/>
        </p:nvPicPr>
        <p:blipFill>
          <a:blip r:embed="rId4"/>
          <a:srcRect t="23941" b="9389"/>
          <a:stretch>
            <a:fillRect/>
          </a:stretch>
        </p:blipFill>
        <p:spPr bwMode="auto">
          <a:xfrm>
            <a:off x="3924300" y="4484688"/>
            <a:ext cx="4464050" cy="2232025"/>
          </a:xfrm>
          <a:prstGeom prst="rect">
            <a:avLst/>
          </a:prstGeom>
          <a:noFill/>
        </p:spPr>
      </p:pic>
      <p:pic>
        <p:nvPicPr>
          <p:cNvPr id="44043" name="Picture 11" descr="foto (4)"/>
          <p:cNvPicPr>
            <a:picLocks noChangeAspect="1" noChangeArrowheads="1"/>
          </p:cNvPicPr>
          <p:nvPr/>
        </p:nvPicPr>
        <p:blipFill>
          <a:blip r:embed="rId5"/>
          <a:srcRect t="8333" b="5515"/>
          <a:stretch>
            <a:fillRect/>
          </a:stretch>
        </p:blipFill>
        <p:spPr bwMode="auto">
          <a:xfrm>
            <a:off x="179388" y="4484688"/>
            <a:ext cx="3455987" cy="2232025"/>
          </a:xfrm>
          <a:prstGeom prst="rect">
            <a:avLst/>
          </a:prstGeom>
          <a:noFill/>
        </p:spPr>
      </p:pic>
      <p:pic>
        <p:nvPicPr>
          <p:cNvPr id="44044" name="Picture 12" descr="Photo 06-09-13 17 38 46"/>
          <p:cNvPicPr>
            <a:picLocks noChangeAspect="1" noChangeArrowheads="1"/>
          </p:cNvPicPr>
          <p:nvPr/>
        </p:nvPicPr>
        <p:blipFill>
          <a:blip r:embed="rId6"/>
          <a:srcRect t="9978" b="12514"/>
          <a:stretch>
            <a:fillRect/>
          </a:stretch>
        </p:blipFill>
        <p:spPr bwMode="auto">
          <a:xfrm>
            <a:off x="3922713" y="227013"/>
            <a:ext cx="4465637" cy="259556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Afbeelding 5" descr="203c7edfaf88e88bb5235652fbf6070a kopie.jpg"/>
          <p:cNvPicPr>
            <a:picLocks noChangeAspect="1"/>
          </p:cNvPicPr>
          <p:nvPr/>
        </p:nvPicPr>
        <p:blipFill>
          <a:blip r:embed="rId2"/>
          <a:srcRect t="8192" b="18077"/>
          <a:stretch>
            <a:fillRect/>
          </a:stretch>
        </p:blipFill>
        <p:spPr bwMode="auto">
          <a:xfrm>
            <a:off x="5967413" y="4652963"/>
            <a:ext cx="26368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kstvak 2"/>
          <p:cNvSpPr txBox="1">
            <a:spLocks noChangeArrowheads="1"/>
          </p:cNvSpPr>
          <p:nvPr/>
        </p:nvSpPr>
        <p:spPr bwMode="auto">
          <a:xfrm>
            <a:off x="3635375" y="1844675"/>
            <a:ext cx="172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Veel plezier!</a:t>
            </a:r>
            <a:endParaRPr lang="en-US" sz="1200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7893" name="Picture 5" descr="titel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3050"/>
            <a:ext cx="9144000" cy="16700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kstvak 2"/>
          <p:cNvSpPr txBox="1">
            <a:spLocks noChangeArrowheads="1"/>
          </p:cNvSpPr>
          <p:nvPr/>
        </p:nvSpPr>
        <p:spPr bwMode="auto">
          <a:xfrm>
            <a:off x="1116013" y="188913"/>
            <a:ext cx="7777162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Verdana" pitchFamily="34" charset="0"/>
              </a:rPr>
              <a:t>programma :</a:t>
            </a:r>
          </a:p>
          <a:p>
            <a:endParaRPr lang="en-US" sz="1600" b="1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nl-NL" sz="1400" u="sng">
                <a:solidFill>
                  <a:schemeClr val="bg1"/>
                </a:solidFill>
              </a:rPr>
              <a:t>6 september j.l. Masterclass “Shop ‘till they drop”</a:t>
            </a:r>
          </a:p>
          <a:p>
            <a:endParaRPr lang="nl-NL" sz="1400" u="sng">
              <a:solidFill>
                <a:schemeClr val="bg1"/>
              </a:solidFill>
            </a:endParaRPr>
          </a:p>
          <a:p>
            <a:r>
              <a:rPr lang="nl-NL" sz="1400" u="sng">
                <a:solidFill>
                  <a:schemeClr val="bg1"/>
                </a:solidFill>
              </a:rPr>
              <a:t>18 september presentaties + discussie:</a:t>
            </a:r>
          </a:p>
          <a:p>
            <a:r>
              <a:rPr lang="nl-NL" sz="1400">
                <a:solidFill>
                  <a:schemeClr val="bg1"/>
                </a:solidFill>
              </a:rPr>
              <a:t>19.30 uur kort welkom </a:t>
            </a:r>
          </a:p>
          <a:p>
            <a:r>
              <a:rPr lang="nl-NL" sz="1400">
                <a:solidFill>
                  <a:schemeClr val="bg1"/>
                </a:solidFill>
              </a:rPr>
              <a:t>19.35 uur inleiding “Shop ‘till they drop”</a:t>
            </a:r>
          </a:p>
          <a:p>
            <a:r>
              <a:rPr lang="nl-NL" sz="1400">
                <a:solidFill>
                  <a:schemeClr val="bg1"/>
                </a:solidFill>
              </a:rPr>
              <a:t>19.45 uur Ernst van der Sloot </a:t>
            </a:r>
          </a:p>
          <a:p>
            <a:r>
              <a:rPr lang="nl-NL" sz="1400">
                <a:solidFill>
                  <a:schemeClr val="bg1"/>
                </a:solidFill>
              </a:rPr>
              <a:t>20.20 uur pauze en tijd voor een kopje koffie</a:t>
            </a: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endParaRPr lang="nl-NL" sz="1400">
              <a:solidFill>
                <a:schemeClr val="bg1"/>
              </a:solidFill>
            </a:endParaRPr>
          </a:p>
          <a:p>
            <a:r>
              <a:rPr lang="nl-NL" sz="1400">
                <a:solidFill>
                  <a:schemeClr val="bg1"/>
                </a:solidFill>
              </a:rPr>
              <a:t>20.35 uur eerste ronde</a:t>
            </a:r>
          </a:p>
          <a:p>
            <a:r>
              <a:rPr lang="nl-NL" sz="1400">
                <a:solidFill>
                  <a:schemeClr val="bg1"/>
                </a:solidFill>
              </a:rPr>
              <a:t>20.50 uur tweede ronde</a:t>
            </a:r>
          </a:p>
          <a:p>
            <a:r>
              <a:rPr lang="nl-NL" sz="1400">
                <a:solidFill>
                  <a:schemeClr val="bg1"/>
                </a:solidFill>
              </a:rPr>
              <a:t>21.05 uur derde ronde</a:t>
            </a:r>
          </a:p>
          <a:p>
            <a:r>
              <a:rPr lang="nl-NL" sz="1400">
                <a:solidFill>
                  <a:schemeClr val="bg1"/>
                </a:solidFill>
              </a:rPr>
              <a:t>21.20 uur vierde ronde</a:t>
            </a:r>
          </a:p>
          <a:p>
            <a:r>
              <a:rPr lang="nl-NL" sz="1400">
                <a:solidFill>
                  <a:schemeClr val="bg1"/>
                </a:solidFill>
              </a:rPr>
              <a:t>21.35 uur plenaire discussie</a:t>
            </a:r>
          </a:p>
          <a:p>
            <a:r>
              <a:rPr lang="nl-NL" sz="1400">
                <a:solidFill>
                  <a:schemeClr val="bg1"/>
                </a:solidFill>
              </a:rPr>
              <a:t>22.00 uur einde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4340" name="Picture 4" descr="titel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838"/>
            <a:ext cx="9144000" cy="16700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5" descr="203c7edfaf88e88bb5235652fbf6070a kopie.jpg"/>
          <p:cNvPicPr>
            <a:picLocks noChangeAspect="1"/>
          </p:cNvPicPr>
          <p:nvPr/>
        </p:nvPicPr>
        <p:blipFill>
          <a:blip r:embed="rId2"/>
          <a:srcRect t="8192" b="18077"/>
          <a:stretch>
            <a:fillRect/>
          </a:stretch>
        </p:blipFill>
        <p:spPr bwMode="auto">
          <a:xfrm>
            <a:off x="5967413" y="4652963"/>
            <a:ext cx="26368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Photo 28-03-13 17 23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7802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hoto 28-03-13 17 32 35"/>
          <p:cNvPicPr>
            <a:picLocks noChangeAspect="1" noChangeArrowheads="1"/>
          </p:cNvPicPr>
          <p:nvPr/>
        </p:nvPicPr>
        <p:blipFill>
          <a:blip r:embed="rId4"/>
          <a:srcRect b="5057"/>
          <a:stretch>
            <a:fillRect/>
          </a:stretch>
        </p:blipFill>
        <p:spPr bwMode="auto">
          <a:xfrm>
            <a:off x="2036763" y="0"/>
            <a:ext cx="106045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Photo 28-03-13 17 32 14"/>
          <p:cNvPicPr>
            <a:picLocks noChangeAspect="1" noChangeArrowheads="1"/>
          </p:cNvPicPr>
          <p:nvPr/>
        </p:nvPicPr>
        <p:blipFill>
          <a:blip r:embed="rId5"/>
          <a:srcRect b="13467"/>
          <a:stretch>
            <a:fillRect/>
          </a:stretch>
        </p:blipFill>
        <p:spPr bwMode="auto">
          <a:xfrm>
            <a:off x="2027238" y="1412875"/>
            <a:ext cx="10620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hoto 28-03-13 17 30 58"/>
          <p:cNvPicPr>
            <a:picLocks noChangeAspect="1" noChangeArrowheads="1"/>
          </p:cNvPicPr>
          <p:nvPr/>
        </p:nvPicPr>
        <p:blipFill>
          <a:blip r:embed="rId6"/>
          <a:srcRect b="5269"/>
          <a:stretch>
            <a:fillRect/>
          </a:stretch>
        </p:blipFill>
        <p:spPr bwMode="auto">
          <a:xfrm>
            <a:off x="3175000" y="0"/>
            <a:ext cx="1062038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Photo 28-03-13 17 30 37"/>
          <p:cNvPicPr>
            <a:picLocks noChangeAspect="1" noChangeArrowheads="1"/>
          </p:cNvPicPr>
          <p:nvPr/>
        </p:nvPicPr>
        <p:blipFill>
          <a:blip r:embed="rId7"/>
          <a:srcRect b="1407"/>
          <a:stretch>
            <a:fillRect/>
          </a:stretch>
        </p:blipFill>
        <p:spPr bwMode="auto">
          <a:xfrm>
            <a:off x="3184525" y="1412875"/>
            <a:ext cx="16557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Photo 28-03-13 17 30 12"/>
          <p:cNvPicPr>
            <a:picLocks noChangeAspect="1" noChangeArrowheads="1"/>
          </p:cNvPicPr>
          <p:nvPr/>
        </p:nvPicPr>
        <p:blipFill>
          <a:blip r:embed="rId8"/>
          <a:srcRect b="13565"/>
          <a:stretch>
            <a:fillRect/>
          </a:stretch>
        </p:blipFill>
        <p:spPr bwMode="auto">
          <a:xfrm>
            <a:off x="4932363" y="1412875"/>
            <a:ext cx="10620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Photo 28-03-13 17 30 04"/>
          <p:cNvPicPr>
            <a:picLocks noChangeAspect="1" noChangeArrowheads="1"/>
          </p:cNvPicPr>
          <p:nvPr/>
        </p:nvPicPr>
        <p:blipFill>
          <a:blip r:embed="rId9"/>
          <a:srcRect t="13901"/>
          <a:stretch>
            <a:fillRect/>
          </a:stretch>
        </p:blipFill>
        <p:spPr bwMode="auto">
          <a:xfrm>
            <a:off x="6084888" y="1412875"/>
            <a:ext cx="10620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Photo 28-03-13 17 29 5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02125" y="0"/>
            <a:ext cx="1792288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Photo 28-03-13 17 29 5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5375" y="0"/>
            <a:ext cx="17891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Photo 28-03-13 17 29 38"/>
          <p:cNvPicPr>
            <a:picLocks noChangeAspect="1" noChangeArrowheads="1"/>
          </p:cNvPicPr>
          <p:nvPr/>
        </p:nvPicPr>
        <p:blipFill>
          <a:blip r:embed="rId12"/>
          <a:srcRect b="5269"/>
          <a:stretch>
            <a:fillRect/>
          </a:stretch>
        </p:blipFill>
        <p:spPr bwMode="auto">
          <a:xfrm>
            <a:off x="8081963" y="0"/>
            <a:ext cx="1062037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Photo 28-03-13 17 22 52"/>
          <p:cNvPicPr>
            <a:picLocks noChangeAspect="1" noChangeArrowheads="1"/>
          </p:cNvPicPr>
          <p:nvPr/>
        </p:nvPicPr>
        <p:blipFill>
          <a:blip r:embed="rId13"/>
          <a:srcRect b="14238"/>
          <a:stretch>
            <a:fillRect/>
          </a:stretch>
        </p:blipFill>
        <p:spPr bwMode="auto">
          <a:xfrm>
            <a:off x="7235825" y="1412875"/>
            <a:ext cx="19034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Photo 28-03-13 17 28 23"/>
          <p:cNvPicPr>
            <a:picLocks noChangeAspect="1" noChangeArrowheads="1"/>
          </p:cNvPicPr>
          <p:nvPr/>
        </p:nvPicPr>
        <p:blipFill>
          <a:blip r:embed="rId14"/>
          <a:srcRect t="5319"/>
          <a:stretch>
            <a:fillRect/>
          </a:stretch>
        </p:blipFill>
        <p:spPr bwMode="auto">
          <a:xfrm>
            <a:off x="0" y="4292600"/>
            <a:ext cx="1008063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6" descr="Photo 28-03-13 17 27 25"/>
          <p:cNvPicPr>
            <a:picLocks noChangeAspect="1" noChangeArrowheads="1"/>
          </p:cNvPicPr>
          <p:nvPr/>
        </p:nvPicPr>
        <p:blipFill>
          <a:blip r:embed="rId15"/>
          <a:srcRect t="5319"/>
          <a:stretch>
            <a:fillRect/>
          </a:stretch>
        </p:blipFill>
        <p:spPr bwMode="auto">
          <a:xfrm>
            <a:off x="1216025" y="4292600"/>
            <a:ext cx="1008063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Picture 18" descr="Photo 28-03-13 17 22 18"/>
          <p:cNvPicPr>
            <a:picLocks noChangeAspect="1" noChangeArrowheads="1"/>
          </p:cNvPicPr>
          <p:nvPr/>
        </p:nvPicPr>
        <p:blipFill>
          <a:blip r:embed="rId16"/>
          <a:srcRect t="5325"/>
          <a:stretch>
            <a:fillRect/>
          </a:stretch>
        </p:blipFill>
        <p:spPr bwMode="auto">
          <a:xfrm>
            <a:off x="2444750" y="4292600"/>
            <a:ext cx="1789113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7" name="Picture 19" descr="Photo 28-03-13 17 25 31"/>
          <p:cNvPicPr>
            <a:picLocks noChangeAspect="1" noChangeArrowheads="1"/>
          </p:cNvPicPr>
          <p:nvPr/>
        </p:nvPicPr>
        <p:blipFill>
          <a:blip r:embed="rId17"/>
          <a:srcRect t="4846"/>
          <a:stretch>
            <a:fillRect/>
          </a:stretch>
        </p:blipFill>
        <p:spPr bwMode="auto">
          <a:xfrm>
            <a:off x="4437063" y="4292600"/>
            <a:ext cx="1008062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8" name="Picture 20" descr="Photo 28-03-13 17 23 02"/>
          <p:cNvPicPr>
            <a:picLocks noChangeAspect="1" noChangeArrowheads="1"/>
          </p:cNvPicPr>
          <p:nvPr/>
        </p:nvPicPr>
        <p:blipFill>
          <a:blip r:embed="rId18"/>
          <a:srcRect t="10239"/>
          <a:stretch>
            <a:fillRect/>
          </a:stretch>
        </p:blipFill>
        <p:spPr bwMode="auto">
          <a:xfrm>
            <a:off x="0" y="5661025"/>
            <a:ext cx="10001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1" descr="Photo 28-03-13 17 21 12"/>
          <p:cNvPicPr>
            <a:picLocks noChangeAspect="1" noChangeArrowheads="1"/>
          </p:cNvPicPr>
          <p:nvPr/>
        </p:nvPicPr>
        <p:blipFill>
          <a:blip r:embed="rId19"/>
          <a:srcRect t="10860" b="238"/>
          <a:stretch>
            <a:fillRect/>
          </a:stretch>
        </p:blipFill>
        <p:spPr bwMode="auto">
          <a:xfrm>
            <a:off x="1116013" y="5675313"/>
            <a:ext cx="177482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0" name="Picture 22" descr="Photo 28-03-13 17 19 27"/>
          <p:cNvPicPr>
            <a:picLocks noChangeAspect="1" noChangeArrowheads="1"/>
          </p:cNvPicPr>
          <p:nvPr/>
        </p:nvPicPr>
        <p:blipFill>
          <a:blip r:embed="rId20"/>
          <a:srcRect l="8363" r="4137"/>
          <a:stretch>
            <a:fillRect/>
          </a:stretch>
        </p:blipFill>
        <p:spPr bwMode="auto">
          <a:xfrm>
            <a:off x="2987675" y="5675313"/>
            <a:ext cx="1368425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1" name="Picture 23" descr="Photo 28-03-13 17 20 09"/>
          <p:cNvPicPr>
            <a:picLocks noChangeAspect="1" noChangeArrowheads="1"/>
          </p:cNvPicPr>
          <p:nvPr/>
        </p:nvPicPr>
        <p:blipFill>
          <a:blip r:embed="rId21"/>
          <a:srcRect b="8946"/>
          <a:stretch>
            <a:fillRect/>
          </a:stretch>
        </p:blipFill>
        <p:spPr bwMode="auto">
          <a:xfrm>
            <a:off x="4481513" y="5668963"/>
            <a:ext cx="97155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3" descr="titel0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2636838"/>
            <a:ext cx="9144000" cy="16700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kstvak 2"/>
          <p:cNvSpPr txBox="1">
            <a:spLocks noChangeArrowheads="1"/>
          </p:cNvSpPr>
          <p:nvPr/>
        </p:nvSpPr>
        <p:spPr bwMode="auto">
          <a:xfrm>
            <a:off x="1116013" y="595313"/>
            <a:ext cx="70564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4 scenario’s :</a:t>
            </a:r>
          </a:p>
          <a:p>
            <a:endParaRPr lang="en-US" sz="16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363" name="Afbeelding 4" descr="titel_sl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13257">
            <a:off x="1252538" y="603250"/>
            <a:ext cx="64166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Afbeelding 5" descr="titel_fa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01486">
            <a:off x="1717675" y="1833563"/>
            <a:ext cx="64166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Afbeelding 6" descr="titel_p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7677">
            <a:off x="1908175" y="3284538"/>
            <a:ext cx="6415088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Afbeelding 7" descr="titel_no sh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83870">
            <a:off x="1187450" y="4579938"/>
            <a:ext cx="64166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Afbeelding 5" descr="649096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22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kstvak 2"/>
          <p:cNvSpPr txBox="1">
            <a:spLocks noChangeArrowheads="1"/>
          </p:cNvSpPr>
          <p:nvPr/>
        </p:nvSpPr>
        <p:spPr bwMode="auto">
          <a:xfrm>
            <a:off x="323850" y="3925888"/>
            <a:ext cx="7056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Terug naar het ambacht</a:t>
            </a:r>
            <a:endParaRPr lang="en-US" sz="16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fbeelding 5" descr="649096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22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Afbeelding 5" descr="My-Zeil-Shopping-center-Frankfurt-Germany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476250"/>
            <a:ext cx="61737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kstvak 2"/>
          <p:cNvSpPr txBox="1">
            <a:spLocks noChangeArrowheads="1"/>
          </p:cNvSpPr>
          <p:nvPr/>
        </p:nvSpPr>
        <p:spPr bwMode="auto">
          <a:xfrm>
            <a:off x="395288" y="5078413"/>
            <a:ext cx="7056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beleving</a:t>
            </a:r>
            <a:endParaRPr lang="en-US" sz="16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fbeelding 5" descr="649096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22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Afbeelding 5" descr="My-Zeil-Shopping-center-Frankfurt-Germany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476250"/>
            <a:ext cx="61737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kstvak 2"/>
          <p:cNvSpPr txBox="1">
            <a:spLocks noChangeArrowheads="1"/>
          </p:cNvSpPr>
          <p:nvPr/>
        </p:nvSpPr>
        <p:spPr bwMode="auto">
          <a:xfrm>
            <a:off x="611188" y="5300663"/>
            <a:ext cx="7056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tijdelijk en flexibel</a:t>
            </a:r>
            <a:endParaRPr lang="en-US" sz="16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9941" name="Afbeelding 6" descr="tijdelijke winkel02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92150"/>
            <a:ext cx="6697662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fbeelding 5" descr="649096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22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Afbeelding 5" descr="My-Zeil-Shopping-center-Frankfurt-Germany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476250"/>
            <a:ext cx="61737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kstvak 2"/>
          <p:cNvSpPr txBox="1">
            <a:spLocks noChangeArrowheads="1"/>
          </p:cNvSpPr>
          <p:nvPr/>
        </p:nvSpPr>
        <p:spPr bwMode="auto">
          <a:xfrm>
            <a:off x="827088" y="5661025"/>
            <a:ext cx="7056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winkel als distributiecentrum</a:t>
            </a:r>
            <a:endParaRPr lang="en-US" sz="16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0965" name="Afbeelding 6" descr="tijdelijke winkel02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92150"/>
            <a:ext cx="6697662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 descr="winkels als distributiecentrum2 _Fast City"/>
          <p:cNvPicPr>
            <a:picLocks noChangeAspect="1" noChangeArrowheads="1"/>
          </p:cNvPicPr>
          <p:nvPr/>
        </p:nvPicPr>
        <p:blipFill>
          <a:blip r:embed="rId5"/>
          <a:srcRect l="8514" b="14510"/>
          <a:stretch>
            <a:fillRect/>
          </a:stretch>
        </p:blipFill>
        <p:spPr bwMode="auto">
          <a:xfrm>
            <a:off x="827088" y="908050"/>
            <a:ext cx="7056437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Afbeelding 5" descr="649096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222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Afbeelding 5" descr="My-Zeil-Shopping-center-Frankfurt-Germany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650" y="476250"/>
            <a:ext cx="61737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Afbeelding 6" descr="tijdelijke winkel02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92150"/>
            <a:ext cx="6697662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 descr="winkels als distributiecentrum2 _Fast City"/>
          <p:cNvPicPr>
            <a:picLocks noChangeAspect="1" noChangeArrowheads="1"/>
          </p:cNvPicPr>
          <p:nvPr/>
        </p:nvPicPr>
        <p:blipFill>
          <a:blip r:embed="rId5"/>
          <a:srcRect l="8514" b="14510"/>
          <a:stretch>
            <a:fillRect/>
          </a:stretch>
        </p:blipFill>
        <p:spPr bwMode="auto">
          <a:xfrm>
            <a:off x="827088" y="908050"/>
            <a:ext cx="7056437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Afbeelding 4" descr="ProefEet_highres_1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8" y="849313"/>
            <a:ext cx="896461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77</Words>
  <Application>Microsoft Office PowerPoint</Application>
  <PresentationFormat>On-screen Show (4:3)</PresentationFormat>
  <Paragraphs>33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Ontwerpsjabloon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Verdana</vt:lpstr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Windows-gebruiker</dc:creator>
  <cp:lastModifiedBy>ter Harmsel</cp:lastModifiedBy>
  <cp:revision>28</cp:revision>
  <dcterms:created xsi:type="dcterms:W3CDTF">2013-09-04T17:59:49Z</dcterms:created>
  <dcterms:modified xsi:type="dcterms:W3CDTF">2013-09-18T12:28:43Z</dcterms:modified>
</cp:coreProperties>
</file>