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1" r:id="rId3"/>
    <p:sldId id="309" r:id="rId4"/>
    <p:sldId id="310" r:id="rId5"/>
    <p:sldId id="278" r:id="rId6"/>
    <p:sldId id="335" r:id="rId7"/>
    <p:sldId id="287" r:id="rId8"/>
    <p:sldId id="320" r:id="rId9"/>
    <p:sldId id="333" r:id="rId10"/>
    <p:sldId id="332" r:id="rId11"/>
    <p:sldId id="334" r:id="rId12"/>
    <p:sldId id="290" r:id="rId13"/>
    <p:sldId id="300" r:id="rId14"/>
    <p:sldId id="297" r:id="rId15"/>
    <p:sldId id="295" r:id="rId16"/>
    <p:sldId id="302" r:id="rId17"/>
    <p:sldId id="305" r:id="rId18"/>
    <p:sldId id="327" r:id="rId19"/>
    <p:sldId id="308" r:id="rId20"/>
    <p:sldId id="321" r:id="rId21"/>
    <p:sldId id="322" r:id="rId22"/>
    <p:sldId id="307" r:id="rId23"/>
    <p:sldId id="311" r:id="rId24"/>
    <p:sldId id="291" r:id="rId25"/>
    <p:sldId id="33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e" initials="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8" autoAdjust="0"/>
    <p:restoredTop sz="81029" autoAdjust="0"/>
  </p:normalViewPr>
  <p:slideViewPr>
    <p:cSldViewPr snapToGrid="0" snapToObjects="1">
      <p:cViewPr varScale="1">
        <p:scale>
          <a:sx n="61" d="100"/>
          <a:sy n="61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2C64C-E778-4AA8-8EB0-42C95295A420}" type="datetimeFigureOut">
              <a:rPr lang="nl-NL" smtClean="0"/>
              <a:t>22-6-2016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74648-C86F-4B4B-8A70-9F4FF3999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33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2504D-B335-124A-97EF-2693D95CF59D}" type="datetimeFigureOut">
              <a:rPr lang="nl-NL" smtClean="0"/>
              <a:t>22-6-2016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3B582-E6EE-2C46-A6E7-EC6B63314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19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127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>
                <a:latin typeface="Orator Std" panose="020D0509020203030204" pitchFamily="49" charset="0"/>
                <a:cs typeface="Source Sans Pro"/>
              </a:rPr>
              <a:t>MIKE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>
                <a:latin typeface="Orator Std" panose="020D0509020203030204" pitchFamily="49" charset="0"/>
                <a:cs typeface="Source Sans Pro"/>
              </a:rPr>
              <a:t>INGREDIENTEN DIE DAT WAAR MAKEN</a:t>
            </a:r>
            <a:endParaRPr lang="nl-NL" sz="900" dirty="0" smtClean="0">
              <a:latin typeface="Orator Std" panose="020D0509020203030204" pitchFamily="49" charset="0"/>
              <a:cs typeface="Source Sans Pro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407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DENISE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021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DENISE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13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DENISE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34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DENISE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269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755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53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287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DENISE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062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DENISE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84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516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DENISE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153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DENISE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71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66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70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80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DENISE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DENISE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531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DENISE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39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DENISE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311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40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MIKE</a:t>
            </a:r>
          </a:p>
          <a:p>
            <a:pPr algn="ctr"/>
            <a:r>
              <a:rPr lang="nl-NL" sz="1200" dirty="0" smtClean="0">
                <a:latin typeface="Orator Std" panose="020D0509020203030204" pitchFamily="49" charset="0"/>
                <a:cs typeface="Source Sans Pro"/>
              </a:rPr>
              <a:t>WONEN &amp; ONDERNEMEN-KAART</a:t>
            </a:r>
          </a:p>
          <a:p>
            <a:pPr algn="ctr"/>
            <a:r>
              <a:rPr lang="nl-NL" sz="1200" dirty="0" smtClean="0">
                <a:latin typeface="Orator Std" panose="020D0509020203030204" pitchFamily="49" charset="0"/>
                <a:cs typeface="Source Sans Pro"/>
              </a:rPr>
              <a:t>DOELENSTRAAT: VOELT GOED DOOR MIX</a:t>
            </a:r>
          </a:p>
          <a:p>
            <a:pPr algn="ctr"/>
            <a:endParaRPr lang="nl-NL" sz="1200" dirty="0" smtClean="0">
              <a:latin typeface="Orator Std" panose="020D0509020203030204" pitchFamily="49" charset="0"/>
              <a:cs typeface="Source Sans Pro"/>
            </a:endParaRPr>
          </a:p>
          <a:p>
            <a:pPr algn="ctr"/>
            <a:r>
              <a:rPr lang="nl-NL" sz="900" dirty="0" smtClean="0">
                <a:latin typeface="Orator Std" panose="020D0509020203030204" pitchFamily="49" charset="0"/>
                <a:cs typeface="Source Sans Pro"/>
              </a:rPr>
              <a:t>MIX VEREIST DAT DE RUIMTE EN MENSEN GOED MET ELKAAR OMGAAN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41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sz="1200" dirty="0" smtClean="0">
                <a:latin typeface="Orator Std" panose="020D0509020203030204" pitchFamily="49" charset="0"/>
                <a:cs typeface="Source Sans Pro"/>
              </a:rPr>
              <a:t>ONSTAAT NU EEN LELIJK/ONVEILIGE RUIMTE DAT NIET GOED VOELT</a:t>
            </a:r>
          </a:p>
          <a:p>
            <a:pPr algn="ctr"/>
            <a:r>
              <a:rPr lang="nl-NL" sz="1200" dirty="0" smtClean="0">
                <a:latin typeface="Orator Std" panose="020D0509020203030204" pitchFamily="49" charset="0"/>
                <a:cs typeface="Source Sans Pro"/>
              </a:rPr>
              <a:t>GEBIED IN TRANSITIE:</a:t>
            </a:r>
          </a:p>
          <a:p>
            <a:pPr algn="ctr"/>
            <a:r>
              <a:rPr lang="nl-NL" sz="1200" dirty="0" smtClean="0">
                <a:latin typeface="Orator Std" panose="020D0509020203030204" pitchFamily="49" charset="0"/>
                <a:cs typeface="Source Sans Pro"/>
              </a:rPr>
              <a:t>IS DE RUIMTE DAAR WEL KLAAR VOOR?</a:t>
            </a:r>
          </a:p>
          <a:p>
            <a:pPr algn="ctr"/>
            <a:r>
              <a:rPr lang="nl-NL" sz="1200" dirty="0" smtClean="0">
                <a:latin typeface="Orator Std" panose="020D0509020203030204" pitchFamily="49" charset="0"/>
                <a:cs typeface="Source Sans Pro"/>
              </a:rPr>
              <a:t>&gt; WIJ DENKEN VAN NIET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B582-E6EE-2C46-A6E7-EC6B633141F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01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Luchtfoto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49" y="0"/>
            <a:ext cx="9732433" cy="6881667"/>
          </a:xfrm>
          <a:prstGeom prst="rect">
            <a:avLst/>
          </a:prstGeom>
        </p:spPr>
      </p:pic>
      <p:pic>
        <p:nvPicPr>
          <p:cNvPr id="6" name="Afbeelding 5" descr="Almel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44" y="4429143"/>
            <a:ext cx="3211068" cy="10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t="1551" r="5488" b="3239"/>
          <a:stretch/>
        </p:blipFill>
        <p:spPr>
          <a:xfrm>
            <a:off x="250372" y="0"/>
            <a:ext cx="8621486" cy="695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Onduidelijke grens Hengel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10" y="1983317"/>
            <a:ext cx="5461931" cy="3056138"/>
          </a:xfrm>
          <a:prstGeom prst="rect">
            <a:avLst/>
          </a:prstGeom>
        </p:spPr>
      </p:pic>
      <p:pic>
        <p:nvPicPr>
          <p:cNvPr id="3" name="Afbeelding 2" descr="FB824556_942lon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93" y="1983317"/>
            <a:ext cx="4584207" cy="305613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5700" y="662473"/>
            <a:ext cx="618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latin typeface="Orator Std" panose="020D0509020203030204" pitchFamily="49" charset="0"/>
              </a:rPr>
              <a:t>1 - GRENS</a:t>
            </a:r>
            <a:endParaRPr lang="nl-NL" sz="4400" dirty="0">
              <a:latin typeface="Orator Std" panose="020D0509020203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5700" y="662473"/>
            <a:ext cx="618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Orator Std" panose="020D0509020203030204" pitchFamily="49" charset="0"/>
              </a:rPr>
              <a:t>2</a:t>
            </a:r>
            <a:r>
              <a:rPr lang="nl-NL" sz="4400" dirty="0" smtClean="0">
                <a:latin typeface="Orator Std" panose="020D0509020203030204" pitchFamily="49" charset="0"/>
              </a:rPr>
              <a:t> - HOEK</a:t>
            </a:r>
            <a:endParaRPr lang="nl-NL" sz="4400" dirty="0">
              <a:latin typeface="Orator Std" panose="020D0509020203030204" pitchFamily="49" charset="0"/>
            </a:endParaRPr>
          </a:p>
        </p:txBody>
      </p:sp>
      <p:pic>
        <p:nvPicPr>
          <p:cNvPr id="6" name="Afbeelding 5" descr="Kruising na de aanpassingen New Yor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6" y="2119795"/>
            <a:ext cx="5578437" cy="2713462"/>
          </a:xfrm>
          <a:prstGeom prst="rect">
            <a:avLst/>
          </a:prstGeom>
        </p:spPr>
      </p:pic>
      <p:pic>
        <p:nvPicPr>
          <p:cNvPr id="4" name="Afbeelding 3" descr="Kruising voor de aanpassingen New York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2"/>
          <a:stretch/>
        </p:blipFill>
        <p:spPr>
          <a:xfrm>
            <a:off x="0" y="2118199"/>
            <a:ext cx="4593638" cy="27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223" y="2155372"/>
            <a:ext cx="5529613" cy="293654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10" y="2155372"/>
            <a:ext cx="4935894" cy="293654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65700" y="662473"/>
            <a:ext cx="618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latin typeface="Orator Std" panose="020D0509020203030204" pitchFamily="49" charset="0"/>
              </a:rPr>
              <a:t>3 – SHARED SPACE</a:t>
            </a:r>
            <a:endParaRPr lang="nl-NL" sz="4400" dirty="0">
              <a:latin typeface="Orator Std" panose="020D0509020203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704"/>
            <a:ext cx="4592017" cy="321075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17" y="2079703"/>
            <a:ext cx="4828155" cy="321075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65700" y="662473"/>
            <a:ext cx="618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latin typeface="Orator Std" panose="020D0509020203030204" pitchFamily="49" charset="0"/>
              </a:rPr>
              <a:t>4 – VERKEER</a:t>
            </a:r>
            <a:endParaRPr lang="nl-NL" sz="4400" dirty="0">
              <a:latin typeface="Orator Std" panose="020D0509020203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teenstraat_25_vo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62" y="1782147"/>
            <a:ext cx="2947136" cy="4488024"/>
          </a:xfrm>
          <a:prstGeom prst="rect">
            <a:avLst/>
          </a:prstGeom>
        </p:spPr>
      </p:pic>
      <p:pic>
        <p:nvPicPr>
          <p:cNvPr id="4" name="Afbeelding 3" descr="Steenstraat_25_n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98" y="1782148"/>
            <a:ext cx="3949462" cy="448802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65700" y="662473"/>
            <a:ext cx="618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latin typeface="Orator Std" panose="020D0509020203030204" pitchFamily="49" charset="0"/>
              </a:rPr>
              <a:t>5 – GEVEL</a:t>
            </a:r>
            <a:endParaRPr lang="nl-NL" sz="4400" dirty="0">
              <a:latin typeface="Orator Std" panose="020D0509020203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18" y="1968758"/>
            <a:ext cx="4665306" cy="349898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65700" y="662473"/>
            <a:ext cx="618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latin typeface="Orator Std" panose="020D0509020203030204" pitchFamily="49" charset="0"/>
              </a:rPr>
              <a:t>6 – GROEN</a:t>
            </a:r>
            <a:endParaRPr lang="nl-NL" sz="4400" dirty="0">
              <a:latin typeface="Orator Std" panose="020D0509020203030204" pitchFamily="49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88" y="1968757"/>
            <a:ext cx="5243653" cy="34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31631" y="2874633"/>
            <a:ext cx="766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Orator Std" panose="020D0509020203030204" pitchFamily="49" charset="0"/>
                <a:cs typeface="Source Sans Pro"/>
              </a:rPr>
              <a:t>HOE DOEN WE DAT IN ALMELO?</a:t>
            </a:r>
            <a:endParaRPr lang="nl-NL" sz="3600" dirty="0">
              <a:latin typeface="Orator Std" panose="020D0509020203030204" pitchFamily="49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126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"/>
          <a:stretch/>
        </p:blipFill>
        <p:spPr>
          <a:xfrm>
            <a:off x="-790499" y="1688840"/>
            <a:ext cx="9934499" cy="395617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67892" y="626783"/>
            <a:ext cx="702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Orator Std" panose="020D0509020203030204" pitchFamily="49" charset="0"/>
                <a:cs typeface="Source Sans Pro"/>
              </a:rPr>
              <a:t>STRAAT ONTWERP</a:t>
            </a:r>
            <a:endParaRPr lang="nl-NL" sz="1400" dirty="0">
              <a:latin typeface="Orator Std" panose="020D0509020203030204" pitchFamily="49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064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aartgebied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44380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013115" y="121196"/>
            <a:ext cx="5117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bg1"/>
                </a:solidFill>
                <a:latin typeface="Orator Std" panose="020D0509020203030204" pitchFamily="49" charset="0"/>
              </a:rPr>
              <a:t>Opgave en gebied</a:t>
            </a:r>
            <a:endParaRPr lang="nl-NL" sz="4400" dirty="0">
              <a:solidFill>
                <a:schemeClr val="bg1"/>
              </a:solidFill>
              <a:latin typeface="Orator Std" panose="020D0509020203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06" y="0"/>
            <a:ext cx="5819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71" y="1273629"/>
            <a:ext cx="9927771" cy="558437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58562" y="481693"/>
            <a:ext cx="702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Orator Std" panose="020D0509020203030204" pitchFamily="49" charset="0"/>
                <a:cs typeface="Source Sans Pro"/>
              </a:rPr>
              <a:t>PLINT ONTWERP</a:t>
            </a:r>
            <a:endParaRPr lang="nl-NL" sz="1400" dirty="0">
              <a:latin typeface="Orator Std" panose="020D0509020203030204" pitchFamily="49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282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lmelo Grotestraat extra groen 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Doorsnede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42"/>
            <a:ext cx="9144000" cy="447429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25297" y="533477"/>
            <a:ext cx="702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Orator Std" panose="020D0509020203030204" pitchFamily="49" charset="0"/>
                <a:cs typeface="Source Sans Pro"/>
              </a:rPr>
              <a:t>HOEK ONTWERP</a:t>
            </a:r>
            <a:endParaRPr lang="nl-NL" sz="1400" dirty="0">
              <a:latin typeface="Orator Std" panose="020D0509020203030204" pitchFamily="49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873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AM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00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21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6-06-16 om 15.03.5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59" y="452694"/>
            <a:ext cx="4612441" cy="5311295"/>
          </a:xfrm>
          <a:prstGeom prst="rect">
            <a:avLst/>
          </a:prstGeom>
        </p:spPr>
      </p:pic>
      <p:pic>
        <p:nvPicPr>
          <p:cNvPr id="7" name="Afbeelding 6" descr="Schermafbeelding 2016-06-16 om 11.45.4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124"/>
            <a:ext cx="4531559" cy="40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afbeelding 2016-06-16 om 11.51.4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003"/>
            <a:ext cx="4535135" cy="4931596"/>
          </a:xfrm>
          <a:prstGeom prst="rect">
            <a:avLst/>
          </a:prstGeom>
        </p:spPr>
      </p:pic>
      <p:pic>
        <p:nvPicPr>
          <p:cNvPr id="7" name="Afbeelding 6" descr="Schermafbeelding 2016-06-16 om 11.34.0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13" y="937003"/>
            <a:ext cx="4489387" cy="51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Compacte Grotestraa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43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IMG_6874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aartgebied-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222"/>
            <a:ext cx="9144000" cy="74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825297" y="430841"/>
            <a:ext cx="702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Orator Std" panose="020D0509020203030204" pitchFamily="49" charset="0"/>
                <a:cs typeface="Source Sans Pro"/>
              </a:rPr>
              <a:t>VERKLEUREN</a:t>
            </a:r>
            <a:endParaRPr lang="nl-NL" sz="2400" dirty="0">
              <a:latin typeface="Orator Std" panose="020D0509020203030204" pitchFamily="49" charset="0"/>
              <a:cs typeface="Source Sans Pro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915"/>
          <a:stretch/>
        </p:blipFill>
        <p:spPr>
          <a:xfrm>
            <a:off x="342867" y="1884784"/>
            <a:ext cx="3993499" cy="425367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409" t="345" r="1"/>
          <a:stretch/>
        </p:blipFill>
        <p:spPr>
          <a:xfrm>
            <a:off x="4746564" y="1830476"/>
            <a:ext cx="4079158" cy="43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DSC_0308 kopie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01" b="-626"/>
          <a:stretch/>
        </p:blipFill>
        <p:spPr>
          <a:xfrm>
            <a:off x="0" y="123488"/>
            <a:ext cx="9144000" cy="5927429"/>
          </a:xfrm>
        </p:spPr>
      </p:pic>
    </p:spTree>
    <p:extLst>
      <p:ext uri="{BB962C8B-B14F-4D97-AF65-F5344CB8AC3E}">
        <p14:creationId xmlns:p14="http://schemas.microsoft.com/office/powerpoint/2010/main" val="21306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w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3022</TotalTime>
  <Words>133</Words>
  <Application>Microsoft Office PowerPoint</Application>
  <PresentationFormat>Diavoorstelling (4:3)</PresentationFormat>
  <Paragraphs>68</Paragraphs>
  <Slides>25</Slides>
  <Notes>24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Zwart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Mike Wissing</dc:creator>
  <cp:lastModifiedBy>peter</cp:lastModifiedBy>
  <cp:revision>75</cp:revision>
  <dcterms:created xsi:type="dcterms:W3CDTF">2016-04-20T09:37:36Z</dcterms:created>
  <dcterms:modified xsi:type="dcterms:W3CDTF">2016-06-22T15:02:32Z</dcterms:modified>
</cp:coreProperties>
</file>